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32"/>
  </p:notesMasterIdLst>
  <p:handoutMasterIdLst>
    <p:handoutMasterId r:id="rId33"/>
  </p:handoutMasterIdLst>
  <p:sldIdLst>
    <p:sldId id="699" r:id="rId6"/>
    <p:sldId id="592" r:id="rId7"/>
    <p:sldId id="650" r:id="rId8"/>
    <p:sldId id="645" r:id="rId9"/>
    <p:sldId id="691" r:id="rId10"/>
    <p:sldId id="700" r:id="rId11"/>
    <p:sldId id="701" r:id="rId12"/>
    <p:sldId id="692" r:id="rId13"/>
    <p:sldId id="682" r:id="rId14"/>
    <p:sldId id="685" r:id="rId15"/>
    <p:sldId id="688" r:id="rId16"/>
    <p:sldId id="689" r:id="rId17"/>
    <p:sldId id="686" r:id="rId18"/>
    <p:sldId id="690" r:id="rId19"/>
    <p:sldId id="702" r:id="rId20"/>
    <p:sldId id="706" r:id="rId21"/>
    <p:sldId id="693" r:id="rId22"/>
    <p:sldId id="707" r:id="rId23"/>
    <p:sldId id="705" r:id="rId24"/>
    <p:sldId id="708" r:id="rId25"/>
    <p:sldId id="683" r:id="rId26"/>
    <p:sldId id="694" r:id="rId27"/>
    <p:sldId id="695" r:id="rId28"/>
    <p:sldId id="658" r:id="rId29"/>
    <p:sldId id="656" r:id="rId30"/>
    <p:sldId id="70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actical Guide for Building a 3D Web App from 2D Data" id="{A654102A-DB2C-0A4D-AC6A-D5AD8AFA1FF4}">
          <p14:sldIdLst>
            <p14:sldId id="699"/>
            <p14:sldId id="592"/>
            <p14:sldId id="650"/>
            <p14:sldId id="645"/>
            <p14:sldId id="691"/>
            <p14:sldId id="700"/>
            <p14:sldId id="701"/>
            <p14:sldId id="692"/>
            <p14:sldId id="682"/>
            <p14:sldId id="685"/>
            <p14:sldId id="688"/>
            <p14:sldId id="689"/>
            <p14:sldId id="686"/>
            <p14:sldId id="690"/>
            <p14:sldId id="702"/>
            <p14:sldId id="706"/>
            <p14:sldId id="693"/>
            <p14:sldId id="707"/>
            <p14:sldId id="705"/>
            <p14:sldId id="708"/>
            <p14:sldId id="683"/>
            <p14:sldId id="694"/>
            <p14:sldId id="695"/>
            <p14:sldId id="658"/>
            <p14:sldId id="656"/>
            <p14:sldId id="7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6"/>
    <a:srgbClr val="FFFF00"/>
    <a:srgbClr val="8F64F3"/>
    <a:srgbClr val="966FF3"/>
    <a:srgbClr val="A67FFF"/>
    <a:srgbClr val="693CD1"/>
    <a:srgbClr val="672BF4"/>
    <a:srgbClr val="0E1F84"/>
    <a:srgbClr val="5825D1"/>
    <a:srgbClr val="502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D00564-F81E-7E4A-9A3A-AE11AE1F6331}" v="2" dt="2020-03-02T09:49:54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422" autoAdjust="0"/>
  </p:normalViewPr>
  <p:slideViewPr>
    <p:cSldViewPr snapToGrid="0" snapToObjects="1" showGuides="1">
      <p:cViewPr varScale="1">
        <p:scale>
          <a:sx n="121" d="100"/>
          <a:sy n="121" d="100"/>
        </p:scale>
        <p:origin x="576" y="16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luca Nicola" userId="d256eec5-3a28-4973-a28c-0a3cd5c96367" providerId="ADAL" clId="{FAEEA863-CCBF-5241-BB21-8D7BBFC0164D}"/>
    <pc:docChg chg="undo custSel addSld delSld modSld sldOrd modMainMaster delSection modSection">
      <pc:chgData name="Raluca Nicola" userId="d256eec5-3a28-4973-a28c-0a3cd5c96367" providerId="ADAL" clId="{FAEEA863-CCBF-5241-BB21-8D7BBFC0164D}" dt="2020-03-01T11:54:39.774" v="1581" actId="478"/>
      <pc:docMkLst>
        <pc:docMk/>
      </pc:docMkLst>
      <pc:sldChg chg="modSp del">
        <pc:chgData name="Raluca Nicola" userId="d256eec5-3a28-4973-a28c-0a3cd5c96367" providerId="ADAL" clId="{FAEEA863-CCBF-5241-BB21-8D7BBFC0164D}" dt="2020-02-29T11:30:18.687" v="1577" actId="2696"/>
        <pc:sldMkLst>
          <pc:docMk/>
          <pc:sldMk cId="1496020719" sldId="588"/>
        </pc:sldMkLst>
        <pc:picChg chg="mod">
          <ac:chgData name="Raluca Nicola" userId="d256eec5-3a28-4973-a28c-0a3cd5c96367" providerId="ADAL" clId="{FAEEA863-CCBF-5241-BB21-8D7BBFC0164D}" dt="2020-02-29T11:29:31.200" v="1573" actId="1076"/>
          <ac:picMkLst>
            <pc:docMk/>
            <pc:sldMk cId="1496020719" sldId="588"/>
            <ac:picMk id="24" creationId="{4F5DE2A6-138D-E947-9D7C-75E0B282D9A1}"/>
          </ac:picMkLst>
        </pc:picChg>
      </pc:sldChg>
      <pc:sldChg chg="addSp delSp add">
        <pc:chgData name="Raluca Nicola" userId="d256eec5-3a28-4973-a28c-0a3cd5c96367" providerId="ADAL" clId="{FAEEA863-CCBF-5241-BB21-8D7BBFC0164D}" dt="2020-02-29T10:10:05.760" v="55" actId="478"/>
        <pc:sldMkLst>
          <pc:docMk/>
          <pc:sldMk cId="587253306" sldId="592"/>
        </pc:sldMkLst>
        <pc:grpChg chg="add del">
          <ac:chgData name="Raluca Nicola" userId="d256eec5-3a28-4973-a28c-0a3cd5c96367" providerId="ADAL" clId="{FAEEA863-CCBF-5241-BB21-8D7BBFC0164D}" dt="2020-02-29T10:10:05.760" v="55" actId="478"/>
          <ac:grpSpMkLst>
            <pc:docMk/>
            <pc:sldMk cId="587253306" sldId="592"/>
            <ac:grpSpMk id="25" creationId="{9E5F3555-EB3B-BB4F-BA59-77FF823ACE97}"/>
          </ac:grpSpMkLst>
        </pc:grpChg>
        <pc:grpChg chg="del">
          <ac:chgData name="Raluca Nicola" userId="d256eec5-3a28-4973-a28c-0a3cd5c96367" providerId="ADAL" clId="{FAEEA863-CCBF-5241-BB21-8D7BBFC0164D}" dt="2020-02-29T10:07:54.438" v="44" actId="478"/>
          <ac:grpSpMkLst>
            <pc:docMk/>
            <pc:sldMk cId="587253306" sldId="592"/>
            <ac:grpSpMk id="38" creationId="{71B6729E-9C42-41CB-9809-48B29895E2E7}"/>
          </ac:grpSpMkLst>
        </pc:grp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825337867" sldId="592"/>
        </pc:sldMkLst>
      </pc:sldChg>
      <pc:sldChg chg="del">
        <pc:chgData name="Raluca Nicola" userId="d256eec5-3a28-4973-a28c-0a3cd5c96367" providerId="ADAL" clId="{FAEEA863-CCBF-5241-BB21-8D7BBFC0164D}" dt="2020-02-29T11:30:17.799" v="1576" actId="2696"/>
        <pc:sldMkLst>
          <pc:docMk/>
          <pc:sldMk cId="631322578" sldId="603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619269333" sldId="644"/>
        </pc:sldMkLst>
      </pc:sldChg>
      <pc:sldChg chg="addSp delSp modSp add del">
        <pc:chgData name="Raluca Nicola" userId="d256eec5-3a28-4973-a28c-0a3cd5c96367" providerId="ADAL" clId="{FAEEA863-CCBF-5241-BB21-8D7BBFC0164D}" dt="2020-02-29T11:20:52.448" v="1565" actId="2696"/>
        <pc:sldMkLst>
          <pc:docMk/>
          <pc:sldMk cId="1948071229" sldId="644"/>
        </pc:sldMkLst>
        <pc:spChg chg="mod">
          <ac:chgData name="Raluca Nicola" userId="d256eec5-3a28-4973-a28c-0a3cd5c96367" providerId="ADAL" clId="{FAEEA863-CCBF-5241-BB21-8D7BBFC0164D}" dt="2020-02-29T10:22:48.346" v="365" actId="20577"/>
          <ac:spMkLst>
            <pc:docMk/>
            <pc:sldMk cId="1948071229" sldId="644"/>
            <ac:spMk id="27" creationId="{A15ACBFD-A47E-422D-A04E-D5C6E1C733CE}"/>
          </ac:spMkLst>
        </pc:spChg>
        <pc:grpChg chg="del">
          <ac:chgData name="Raluca Nicola" userId="d256eec5-3a28-4973-a28c-0a3cd5c96367" providerId="ADAL" clId="{FAEEA863-CCBF-5241-BB21-8D7BBFC0164D}" dt="2020-02-29T10:19:47.316" v="220" actId="478"/>
          <ac:grpSpMkLst>
            <pc:docMk/>
            <pc:sldMk cId="1948071229" sldId="644"/>
            <ac:grpSpMk id="11" creationId="{D14AE400-7CA6-4F00-84F8-1C9D93F8B6BE}"/>
          </ac:grpSpMkLst>
        </pc:grpChg>
        <pc:picChg chg="del mod">
          <ac:chgData name="Raluca Nicola" userId="d256eec5-3a28-4973-a28c-0a3cd5c96367" providerId="ADAL" clId="{FAEEA863-CCBF-5241-BB21-8D7BBFC0164D}" dt="2020-02-29T10:22:54.953" v="366" actId="478"/>
          <ac:picMkLst>
            <pc:docMk/>
            <pc:sldMk cId="1948071229" sldId="644"/>
            <ac:picMk id="2" creationId="{537E341E-E983-4709-8B9D-8526604383F1}"/>
          </ac:picMkLst>
        </pc:picChg>
        <pc:picChg chg="del">
          <ac:chgData name="Raluca Nicola" userId="d256eec5-3a28-4973-a28c-0a3cd5c96367" providerId="ADAL" clId="{FAEEA863-CCBF-5241-BB21-8D7BBFC0164D}" dt="2020-02-29T10:20:01.764" v="226" actId="478"/>
          <ac:picMkLst>
            <pc:docMk/>
            <pc:sldMk cId="1948071229" sldId="644"/>
            <ac:picMk id="3" creationId="{8DD4FC80-7A40-4D65-A8CF-939EA400E906}"/>
          </ac:picMkLst>
        </pc:picChg>
        <pc:picChg chg="del mod">
          <ac:chgData name="Raluca Nicola" userId="d256eec5-3a28-4973-a28c-0a3cd5c96367" providerId="ADAL" clId="{FAEEA863-CCBF-5241-BB21-8D7BBFC0164D}" dt="2020-02-29T10:22:55.993" v="367" actId="478"/>
          <ac:picMkLst>
            <pc:docMk/>
            <pc:sldMk cId="1948071229" sldId="644"/>
            <ac:picMk id="4" creationId="{D6670862-6518-4AF9-83E9-DD87F76D3A4B}"/>
          </ac:picMkLst>
        </pc:picChg>
        <pc:picChg chg="add del mod">
          <ac:chgData name="Raluca Nicola" userId="d256eec5-3a28-4973-a28c-0a3cd5c96367" providerId="ADAL" clId="{FAEEA863-CCBF-5241-BB21-8D7BBFC0164D}" dt="2020-02-29T10:55:02.825" v="988"/>
          <ac:picMkLst>
            <pc:docMk/>
            <pc:sldMk cId="1948071229" sldId="644"/>
            <ac:picMk id="6" creationId="{8EF6F4C3-C934-B34A-A1C6-6CDFAF59AD0D}"/>
          </ac:picMkLst>
        </pc:picChg>
        <pc:picChg chg="del mod">
          <ac:chgData name="Raluca Nicola" userId="d256eec5-3a28-4973-a28c-0a3cd5c96367" providerId="ADAL" clId="{FAEEA863-CCBF-5241-BB21-8D7BBFC0164D}" dt="2020-02-29T10:22:57.289" v="368" actId="478"/>
          <ac:picMkLst>
            <pc:docMk/>
            <pc:sldMk cId="1948071229" sldId="644"/>
            <ac:picMk id="10" creationId="{3BC2EB79-0AAC-4A01-832E-66B24B2524D0}"/>
          </ac:picMkLst>
        </pc:picChg>
        <pc:picChg chg="mod">
          <ac:chgData name="Raluca Nicola" userId="d256eec5-3a28-4973-a28c-0a3cd5c96367" providerId="ADAL" clId="{FAEEA863-CCBF-5241-BB21-8D7BBFC0164D}" dt="2020-02-29T10:23:03.193" v="370" actId="1076"/>
          <ac:picMkLst>
            <pc:docMk/>
            <pc:sldMk cId="1948071229" sldId="644"/>
            <ac:picMk id="16" creationId="{64C6530B-F7FB-40FF-AB3F-94D890099CDA}"/>
          </ac:picMkLst>
        </pc:picChg>
        <pc:picChg chg="del mod">
          <ac:chgData name="Raluca Nicola" userId="d256eec5-3a28-4973-a28c-0a3cd5c96367" providerId="ADAL" clId="{FAEEA863-CCBF-5241-BB21-8D7BBFC0164D}" dt="2020-02-29T10:22:57.897" v="369" actId="478"/>
          <ac:picMkLst>
            <pc:docMk/>
            <pc:sldMk cId="1948071229" sldId="644"/>
            <ac:picMk id="17" creationId="{63647AD6-0FBF-47C0-A304-2CC7EF7E449B}"/>
          </ac:picMkLst>
        </pc:picChg>
      </pc:sldChg>
      <pc:sldChg chg="delSp modSp add">
        <pc:chgData name="Raluca Nicola" userId="d256eec5-3a28-4973-a28c-0a3cd5c96367" providerId="ADAL" clId="{FAEEA863-CCBF-5241-BB21-8D7BBFC0164D}" dt="2020-02-29T10:17:28.928" v="134" actId="1076"/>
        <pc:sldMkLst>
          <pc:docMk/>
          <pc:sldMk cId="2078372149" sldId="645"/>
        </pc:sldMkLst>
        <pc:spChg chg="del topLvl">
          <ac:chgData name="Raluca Nicola" userId="d256eec5-3a28-4973-a28c-0a3cd5c96367" providerId="ADAL" clId="{FAEEA863-CCBF-5241-BB21-8D7BBFC0164D}" dt="2020-02-29T10:11:53.389" v="60" actId="478"/>
          <ac:spMkLst>
            <pc:docMk/>
            <pc:sldMk cId="2078372149" sldId="645"/>
            <ac:spMk id="8" creationId="{13A4FF64-DF5A-4380-9DC3-1EF09E69871E}"/>
          </ac:spMkLst>
        </pc:spChg>
        <pc:spChg chg="topLvl">
          <ac:chgData name="Raluca Nicola" userId="d256eec5-3a28-4973-a28c-0a3cd5c96367" providerId="ADAL" clId="{FAEEA863-CCBF-5241-BB21-8D7BBFC0164D}" dt="2020-02-29T10:11:53.389" v="60" actId="478"/>
          <ac:spMkLst>
            <pc:docMk/>
            <pc:sldMk cId="2078372149" sldId="645"/>
            <ac:spMk id="11" creationId="{024529FC-E59E-4CAB-8C0C-41E2B3DB0B7E}"/>
          </ac:spMkLst>
        </pc:spChg>
        <pc:spChg chg="mod">
          <ac:chgData name="Raluca Nicola" userId="d256eec5-3a28-4973-a28c-0a3cd5c96367" providerId="ADAL" clId="{FAEEA863-CCBF-5241-BB21-8D7BBFC0164D}" dt="2020-02-29T10:17:24.871" v="132" actId="20577"/>
          <ac:spMkLst>
            <pc:docMk/>
            <pc:sldMk cId="2078372149" sldId="645"/>
            <ac:spMk id="27" creationId="{A15ACBFD-A47E-422D-A04E-D5C6E1C733CE}"/>
          </ac:spMkLst>
        </pc:spChg>
        <pc:grpChg chg="del">
          <ac:chgData name="Raluca Nicola" userId="d256eec5-3a28-4973-a28c-0a3cd5c96367" providerId="ADAL" clId="{FAEEA863-CCBF-5241-BB21-8D7BBFC0164D}" dt="2020-02-29T10:11:53.389" v="60" actId="478"/>
          <ac:grpSpMkLst>
            <pc:docMk/>
            <pc:sldMk cId="2078372149" sldId="645"/>
            <ac:grpSpMk id="6" creationId="{6B8FD419-5971-44E1-9D9D-B1DBE589F476}"/>
          </ac:grpSpMkLst>
        </pc:grpChg>
        <pc:picChg chg="mod">
          <ac:chgData name="Raluca Nicola" userId="d256eec5-3a28-4973-a28c-0a3cd5c96367" providerId="ADAL" clId="{FAEEA863-CCBF-5241-BB21-8D7BBFC0164D}" dt="2020-02-29T10:17:28.928" v="134" actId="1076"/>
          <ac:picMkLst>
            <pc:docMk/>
            <pc:sldMk cId="2078372149" sldId="645"/>
            <ac:picMk id="3" creationId="{29EB1E41-8723-4664-A3C9-93E8C04A66E0}"/>
          </ac:picMkLst>
        </pc:picChg>
        <pc:picChg chg="del">
          <ac:chgData name="Raluca Nicola" userId="d256eec5-3a28-4973-a28c-0a3cd5c96367" providerId="ADAL" clId="{FAEEA863-CCBF-5241-BB21-8D7BBFC0164D}" dt="2020-02-29T10:11:48.324" v="59" actId="478"/>
          <ac:picMkLst>
            <pc:docMk/>
            <pc:sldMk cId="2078372149" sldId="645"/>
            <ac:picMk id="10" creationId="{6C2659C0-DB72-45A6-A8B9-7B95A545B484}"/>
          </ac:picMkLst>
        </pc:picChg>
        <pc:picChg chg="del">
          <ac:chgData name="Raluca Nicola" userId="d256eec5-3a28-4973-a28c-0a3cd5c96367" providerId="ADAL" clId="{FAEEA863-CCBF-5241-BB21-8D7BBFC0164D}" dt="2020-02-29T10:14:21.968" v="110" actId="478"/>
          <ac:picMkLst>
            <pc:docMk/>
            <pc:sldMk cId="2078372149" sldId="645"/>
            <ac:picMk id="13" creationId="{DA82DC80-D4C8-44FC-9652-3B3F57B37658}"/>
          </ac:picMkLst>
        </pc:pic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2336622116" sldId="645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1206886650" sldId="647"/>
        </pc:sldMkLst>
      </pc:sldChg>
      <pc:sldChg chg="add del">
        <pc:chgData name="Raluca Nicola" userId="d256eec5-3a28-4973-a28c-0a3cd5c96367" providerId="ADAL" clId="{FAEEA863-CCBF-5241-BB21-8D7BBFC0164D}" dt="2020-02-29T11:16:43.653" v="1317" actId="2696"/>
        <pc:sldMkLst>
          <pc:docMk/>
          <pc:sldMk cId="3291351502" sldId="647"/>
        </pc:sldMkLst>
      </pc:sldChg>
      <pc:sldChg chg="delSp modSp add">
        <pc:chgData name="Raluca Nicola" userId="d256eec5-3a28-4973-a28c-0a3cd5c96367" providerId="ADAL" clId="{FAEEA863-CCBF-5241-BB21-8D7BBFC0164D}" dt="2020-02-29T10:13:18.171" v="109" actId="5793"/>
        <pc:sldMkLst>
          <pc:docMk/>
          <pc:sldMk cId="296274765" sldId="650"/>
        </pc:sldMkLst>
        <pc:spChg chg="mod">
          <ac:chgData name="Raluca Nicola" userId="d256eec5-3a28-4973-a28c-0a3cd5c96367" providerId="ADAL" clId="{FAEEA863-CCBF-5241-BB21-8D7BBFC0164D}" dt="2020-02-29T10:13:18.171" v="109" actId="5793"/>
          <ac:spMkLst>
            <pc:docMk/>
            <pc:sldMk cId="296274765" sldId="650"/>
            <ac:spMk id="7" creationId="{E78A5033-F735-5A47-8683-CC87165508A7}"/>
          </ac:spMkLst>
        </pc:spChg>
        <pc:grpChg chg="del">
          <ac:chgData name="Raluca Nicola" userId="d256eec5-3a28-4973-a28c-0a3cd5c96367" providerId="ADAL" clId="{FAEEA863-CCBF-5241-BB21-8D7BBFC0164D}" dt="2020-02-29T10:10:44.666" v="56" actId="478"/>
          <ac:grpSpMkLst>
            <pc:docMk/>
            <pc:sldMk cId="296274765" sldId="650"/>
            <ac:grpSpMk id="13" creationId="{F2BD9A4C-0BB6-4C1A-ADE4-486FB102AD20}"/>
          </ac:grpSpMkLst>
        </pc:grp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3488712042" sldId="650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1721797178" sldId="656"/>
        </pc:sldMkLst>
      </pc:sldChg>
      <pc:sldChg chg="delSp modSp add">
        <pc:chgData name="Raluca Nicola" userId="d256eec5-3a28-4973-a28c-0a3cd5c96367" providerId="ADAL" clId="{FAEEA863-CCBF-5241-BB21-8D7BBFC0164D}" dt="2020-02-29T11:16:50.109" v="1324" actId="20577"/>
        <pc:sldMkLst>
          <pc:docMk/>
          <pc:sldMk cId="2037933108" sldId="656"/>
        </pc:sldMkLst>
        <pc:spChg chg="mod">
          <ac:chgData name="Raluca Nicola" userId="d256eec5-3a28-4973-a28c-0a3cd5c96367" providerId="ADAL" clId="{FAEEA863-CCBF-5241-BB21-8D7BBFC0164D}" dt="2020-02-29T11:16:50.109" v="1324" actId="20577"/>
          <ac:spMkLst>
            <pc:docMk/>
            <pc:sldMk cId="2037933108" sldId="656"/>
            <ac:spMk id="14" creationId="{816D36A7-CCEB-4C7C-84E5-54DAA890CC77}"/>
          </ac:spMkLst>
        </pc:spChg>
        <pc:grpChg chg="del mod">
          <ac:chgData name="Raluca Nicola" userId="d256eec5-3a28-4973-a28c-0a3cd5c96367" providerId="ADAL" clId="{FAEEA863-CCBF-5241-BB21-8D7BBFC0164D}" dt="2020-02-29T11:16:17.977" v="1314" actId="478"/>
          <ac:grpSpMkLst>
            <pc:docMk/>
            <pc:sldMk cId="2037933108" sldId="656"/>
            <ac:grpSpMk id="8" creationId="{0472B4CD-1B17-4D92-9C46-C3A2CB2BC245}"/>
          </ac:grpSpMkLst>
        </pc:grp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930992354" sldId="657"/>
        </pc:sldMkLst>
      </pc:sldChg>
      <pc:sldChg chg="add del">
        <pc:chgData name="Raluca Nicola" userId="d256eec5-3a28-4973-a28c-0a3cd5c96367" providerId="ADAL" clId="{FAEEA863-CCBF-5241-BB21-8D7BBFC0164D}" dt="2020-02-29T10:55:35.025" v="993" actId="2696"/>
        <pc:sldMkLst>
          <pc:docMk/>
          <pc:sldMk cId="2822567057" sldId="657"/>
        </pc:sldMkLst>
      </pc:sldChg>
      <pc:sldChg chg="delSp modSp add">
        <pc:chgData name="Raluca Nicola" userId="d256eec5-3a28-4973-a28c-0a3cd5c96367" providerId="ADAL" clId="{FAEEA863-CCBF-5241-BB21-8D7BBFC0164D}" dt="2020-02-29T11:17:01.961" v="1351" actId="20577"/>
        <pc:sldMkLst>
          <pc:docMk/>
          <pc:sldMk cId="1078179149" sldId="658"/>
        </pc:sldMkLst>
        <pc:spChg chg="mod">
          <ac:chgData name="Raluca Nicola" userId="d256eec5-3a28-4973-a28c-0a3cd5c96367" providerId="ADAL" clId="{FAEEA863-CCBF-5241-BB21-8D7BBFC0164D}" dt="2020-02-29T11:17:01.961" v="1351" actId="20577"/>
          <ac:spMkLst>
            <pc:docMk/>
            <pc:sldMk cId="1078179149" sldId="658"/>
            <ac:spMk id="2" creationId="{00000000-0000-0000-0000-000000000000}"/>
          </ac:spMkLst>
        </pc:spChg>
        <pc:spChg chg="del">
          <ac:chgData name="Raluca Nicola" userId="d256eec5-3a28-4973-a28c-0a3cd5c96367" providerId="ADAL" clId="{FAEEA863-CCBF-5241-BB21-8D7BBFC0164D}" dt="2020-02-29T11:15:16.983" v="1307" actId="478"/>
          <ac:spMkLst>
            <pc:docMk/>
            <pc:sldMk cId="1078179149" sldId="658"/>
            <ac:spMk id="16" creationId="{558726B9-6152-489C-900C-9DFF087AD377}"/>
          </ac:spMkLst>
        </pc:spChg>
        <pc:grpChg chg="del">
          <ac:chgData name="Raluca Nicola" userId="d256eec5-3a28-4973-a28c-0a3cd5c96367" providerId="ADAL" clId="{FAEEA863-CCBF-5241-BB21-8D7BBFC0164D}" dt="2020-02-29T11:15:18.470" v="1308" actId="478"/>
          <ac:grpSpMkLst>
            <pc:docMk/>
            <pc:sldMk cId="1078179149" sldId="658"/>
            <ac:grpSpMk id="11" creationId="{8FBF2DAF-B94B-40BC-B60F-358EAD3AA06D}"/>
          </ac:grpSpMkLst>
        </pc:grp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3408446233" sldId="658"/>
        </pc:sldMkLst>
      </pc:sldChg>
      <pc:sldChg chg="del">
        <pc:chgData name="Raluca Nicola" userId="d256eec5-3a28-4973-a28c-0a3cd5c96367" providerId="ADAL" clId="{FAEEA863-CCBF-5241-BB21-8D7BBFC0164D}" dt="2020-02-29T11:30:15.093" v="1574" actId="2696"/>
        <pc:sldMkLst>
          <pc:docMk/>
          <pc:sldMk cId="1933865395" sldId="661"/>
        </pc:sldMkLst>
      </pc:sldChg>
      <pc:sldChg chg="del">
        <pc:chgData name="Raluca Nicola" userId="d256eec5-3a28-4973-a28c-0a3cd5c96367" providerId="ADAL" clId="{FAEEA863-CCBF-5241-BB21-8D7BBFC0164D}" dt="2020-02-29T11:30:19.570" v="1578" actId="2696"/>
        <pc:sldMkLst>
          <pc:docMk/>
          <pc:sldMk cId="1849590448" sldId="671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3412409913" sldId="673"/>
        </pc:sldMkLst>
      </pc:sldChg>
      <pc:sldChg chg="add del">
        <pc:chgData name="Raluca Nicola" userId="d256eec5-3a28-4973-a28c-0a3cd5c96367" providerId="ADAL" clId="{FAEEA863-CCBF-5241-BB21-8D7BBFC0164D}" dt="2020-02-29T11:16:10.073" v="1311" actId="2696"/>
        <pc:sldMkLst>
          <pc:docMk/>
          <pc:sldMk cId="4149223981" sldId="673"/>
        </pc:sldMkLst>
      </pc:sldChg>
      <pc:sldChg chg="add del">
        <pc:chgData name="Raluca Nicola" userId="d256eec5-3a28-4973-a28c-0a3cd5c96367" providerId="ADAL" clId="{FAEEA863-CCBF-5241-BB21-8D7BBFC0164D}" dt="2020-02-29T11:15:47.839" v="1310" actId="2696"/>
        <pc:sldMkLst>
          <pc:docMk/>
          <pc:sldMk cId="1056528543" sldId="674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1794620236" sldId="674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2490256282" sldId="677"/>
        </pc:sldMkLst>
      </pc:sldChg>
      <pc:sldChg chg="addSp delSp modSp add del">
        <pc:chgData name="Raluca Nicola" userId="d256eec5-3a28-4973-a28c-0a3cd5c96367" providerId="ADAL" clId="{FAEEA863-CCBF-5241-BB21-8D7BBFC0164D}" dt="2020-02-29T10:11:07.283" v="57" actId="2696"/>
        <pc:sldMkLst>
          <pc:docMk/>
          <pc:sldMk cId="3393137034" sldId="677"/>
        </pc:sldMkLst>
        <pc:spChg chg="del">
          <ac:chgData name="Raluca Nicola" userId="d256eec5-3a28-4973-a28c-0a3cd5c96367" providerId="ADAL" clId="{FAEEA863-CCBF-5241-BB21-8D7BBFC0164D}" dt="2020-02-29T10:06:07.715" v="4" actId="478"/>
          <ac:spMkLst>
            <pc:docMk/>
            <pc:sldMk cId="3393137034" sldId="677"/>
            <ac:spMk id="22" creationId="{C0783C77-C7D8-1647-BFDB-8532B647668C}"/>
          </ac:spMkLst>
        </pc:spChg>
        <pc:spChg chg="del">
          <ac:chgData name="Raluca Nicola" userId="d256eec5-3a28-4973-a28c-0a3cd5c96367" providerId="ADAL" clId="{FAEEA863-CCBF-5241-BB21-8D7BBFC0164D}" dt="2020-02-29T10:06:13.473" v="6" actId="478"/>
          <ac:spMkLst>
            <pc:docMk/>
            <pc:sldMk cId="3393137034" sldId="677"/>
            <ac:spMk id="24" creationId="{37F4B2CF-A224-604B-B851-520F8016EAB1}"/>
          </ac:spMkLst>
        </pc:spChg>
        <pc:grpChg chg="del mod">
          <ac:chgData name="Raluca Nicola" userId="d256eec5-3a28-4973-a28c-0a3cd5c96367" providerId="ADAL" clId="{FAEEA863-CCBF-5241-BB21-8D7BBFC0164D}" dt="2020-02-29T10:06:08.586" v="5" actId="478"/>
          <ac:grpSpMkLst>
            <pc:docMk/>
            <pc:sldMk cId="3393137034" sldId="677"/>
            <ac:grpSpMk id="4" creationId="{00000000-0000-0000-0000-000000000000}"/>
          </ac:grpSpMkLst>
        </pc:grpChg>
        <pc:grpChg chg="add mod">
          <ac:chgData name="Raluca Nicola" userId="d256eec5-3a28-4973-a28c-0a3cd5c96367" providerId="ADAL" clId="{FAEEA863-CCBF-5241-BB21-8D7BBFC0164D}" dt="2020-02-29T10:06:35.049" v="8" actId="167"/>
          <ac:grpSpMkLst>
            <pc:docMk/>
            <pc:sldMk cId="3393137034" sldId="677"/>
            <ac:grpSpMk id="11" creationId="{C0040CA3-2128-BA44-AD5B-0FEFE13A0C15}"/>
          </ac:grpSpMkLst>
        </pc:grpChg>
      </pc:sldChg>
      <pc:sldChg chg="del">
        <pc:chgData name="Raluca Nicola" userId="d256eec5-3a28-4973-a28c-0a3cd5c96367" providerId="ADAL" clId="{FAEEA863-CCBF-5241-BB21-8D7BBFC0164D}" dt="2020-02-29T11:24:23.995" v="1567" actId="2696"/>
        <pc:sldMkLst>
          <pc:docMk/>
          <pc:sldMk cId="2583668545" sldId="678"/>
        </pc:sldMkLst>
      </pc:sldChg>
      <pc:sldChg chg="del">
        <pc:chgData name="Raluca Nicola" userId="d256eec5-3a28-4973-a28c-0a3cd5c96367" providerId="ADAL" clId="{FAEEA863-CCBF-5241-BB21-8D7BBFC0164D}" dt="2020-02-29T11:30:16.835" v="1575" actId="2696"/>
        <pc:sldMkLst>
          <pc:docMk/>
          <pc:sldMk cId="387426962" sldId="679"/>
        </pc:sldMkLst>
      </pc:sldChg>
      <pc:sldChg chg="del">
        <pc:chgData name="Raluca Nicola" userId="d256eec5-3a28-4973-a28c-0a3cd5c96367" providerId="ADAL" clId="{FAEEA863-CCBF-5241-BB21-8D7BBFC0164D}" dt="2020-02-29T11:24:22.679" v="1566" actId="2696"/>
        <pc:sldMkLst>
          <pc:docMk/>
          <pc:sldMk cId="199046590" sldId="680"/>
        </pc:sldMkLst>
      </pc:sldChg>
      <pc:sldChg chg="addSp delSp modSp add">
        <pc:chgData name="Raluca Nicola" userId="d256eec5-3a28-4973-a28c-0a3cd5c96367" providerId="ADAL" clId="{FAEEA863-CCBF-5241-BB21-8D7BBFC0164D}" dt="2020-03-01T11:54:39.774" v="1581" actId="478"/>
        <pc:sldMkLst>
          <pc:docMk/>
          <pc:sldMk cId="1725953491" sldId="682"/>
        </pc:sldMkLst>
        <pc:spChg chg="mod">
          <ac:chgData name="Raluca Nicola" userId="d256eec5-3a28-4973-a28c-0a3cd5c96367" providerId="ADAL" clId="{FAEEA863-CCBF-5241-BB21-8D7BBFC0164D}" dt="2020-02-29T10:37:41.361" v="803" actId="20577"/>
          <ac:spMkLst>
            <pc:docMk/>
            <pc:sldMk cId="1725953491" sldId="682"/>
            <ac:spMk id="4" creationId="{891AD9C8-5272-B34E-9EFD-84E8D133429C}"/>
          </ac:spMkLst>
        </pc:spChg>
        <pc:spChg chg="add del mod">
          <ac:chgData name="Raluca Nicola" userId="d256eec5-3a28-4973-a28c-0a3cd5c96367" providerId="ADAL" clId="{FAEEA863-CCBF-5241-BB21-8D7BBFC0164D}" dt="2020-02-29T10:44:46.071" v="843"/>
          <ac:spMkLst>
            <pc:docMk/>
            <pc:sldMk cId="1725953491" sldId="682"/>
            <ac:spMk id="8" creationId="{8992560E-0FB7-3340-BF82-CA39651BE09B}"/>
          </ac:spMkLst>
        </pc:spChg>
        <pc:grpChg chg="del mod">
          <ac:chgData name="Raluca Nicola" userId="d256eec5-3a28-4973-a28c-0a3cd5c96367" providerId="ADAL" clId="{FAEEA863-CCBF-5241-BB21-8D7BBFC0164D}" dt="2020-02-29T10:36:15.038" v="744" actId="478"/>
          <ac:grpSpMkLst>
            <pc:docMk/>
            <pc:sldMk cId="1725953491" sldId="682"/>
            <ac:grpSpMk id="2" creationId="{00000000-0000-0000-0000-000000000000}"/>
          </ac:grpSpMkLst>
        </pc:grpChg>
        <pc:grpChg chg="add del mod">
          <ac:chgData name="Raluca Nicola" userId="d256eec5-3a28-4973-a28c-0a3cd5c96367" providerId="ADAL" clId="{FAEEA863-CCBF-5241-BB21-8D7BBFC0164D}" dt="2020-03-01T11:54:39.774" v="1581" actId="478"/>
          <ac:grpSpMkLst>
            <pc:docMk/>
            <pc:sldMk cId="1725953491" sldId="682"/>
            <ac:grpSpMk id="11" creationId="{74FBE169-3B13-124B-BEB8-1DACA2608800}"/>
          </ac:grpSpMkLst>
        </pc:grpChg>
        <pc:picChg chg="del">
          <ac:chgData name="Raluca Nicola" userId="d256eec5-3a28-4973-a28c-0a3cd5c96367" providerId="ADAL" clId="{FAEEA863-CCBF-5241-BB21-8D7BBFC0164D}" dt="2020-02-29T10:44:42.631" v="842" actId="478"/>
          <ac:picMkLst>
            <pc:docMk/>
            <pc:sldMk cId="1725953491" sldId="682"/>
            <ac:picMk id="6" creationId="{BD69FAF5-5545-42C6-899F-D4775C38DD25}"/>
          </ac:picMkLst>
        </pc:picChg>
        <pc:picChg chg="del">
          <ac:chgData name="Raluca Nicola" userId="d256eec5-3a28-4973-a28c-0a3cd5c96367" providerId="ADAL" clId="{FAEEA863-CCBF-5241-BB21-8D7BBFC0164D}" dt="2020-02-29T10:44:48.462" v="844" actId="478"/>
          <ac:picMkLst>
            <pc:docMk/>
            <pc:sldMk cId="1725953491" sldId="682"/>
            <ac:picMk id="7" creationId="{2C0B8515-DC9A-4F21-A1AF-6A63C434C360}"/>
          </ac:picMkLst>
        </pc:picChg>
        <pc:picChg chg="add mod">
          <ac:chgData name="Raluca Nicola" userId="d256eec5-3a28-4973-a28c-0a3cd5c96367" providerId="ADAL" clId="{FAEEA863-CCBF-5241-BB21-8D7BBFC0164D}" dt="2020-02-29T10:44:46.071" v="843"/>
          <ac:picMkLst>
            <pc:docMk/>
            <pc:sldMk cId="1725953491" sldId="682"/>
            <ac:picMk id="47" creationId="{5B5E2679-7298-1846-BD5F-01D8EA5C9D21}"/>
          </ac:picMkLst>
        </pc:pic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3252579475" sldId="682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1860207618" sldId="683"/>
        </pc:sldMkLst>
      </pc:sldChg>
      <pc:sldChg chg="delSp add">
        <pc:chgData name="Raluca Nicola" userId="d256eec5-3a28-4973-a28c-0a3cd5c96367" providerId="ADAL" clId="{FAEEA863-CCBF-5241-BB21-8D7BBFC0164D}" dt="2020-02-29T10:57:40.134" v="1132" actId="478"/>
        <pc:sldMkLst>
          <pc:docMk/>
          <pc:sldMk cId="3376012924" sldId="683"/>
        </pc:sldMkLst>
        <pc:grpChg chg="del">
          <ac:chgData name="Raluca Nicola" userId="d256eec5-3a28-4973-a28c-0a3cd5c96367" providerId="ADAL" clId="{FAEEA863-CCBF-5241-BB21-8D7BBFC0164D}" dt="2020-02-29T10:57:40.134" v="1132" actId="478"/>
          <ac:grpSpMkLst>
            <pc:docMk/>
            <pc:sldMk cId="3376012924" sldId="683"/>
            <ac:grpSpMk id="10" creationId="{4BCA5B82-C637-49CE-8C1D-F3E9ACBE5012}"/>
          </ac:grpSpMkLst>
        </pc:grpChg>
      </pc:sldChg>
      <pc:sldChg chg="delSp modSp add">
        <pc:chgData name="Raluca Nicola" userId="d256eec5-3a28-4973-a28c-0a3cd5c96367" providerId="ADAL" clId="{FAEEA863-CCBF-5241-BB21-8D7BBFC0164D}" dt="2020-02-29T10:38:27.138" v="811" actId="478"/>
        <pc:sldMkLst>
          <pc:docMk/>
          <pc:sldMk cId="2106929660" sldId="685"/>
        </pc:sldMkLst>
        <pc:spChg chg="mod">
          <ac:chgData name="Raluca Nicola" userId="d256eec5-3a28-4973-a28c-0a3cd5c96367" providerId="ADAL" clId="{FAEEA863-CCBF-5241-BB21-8D7BBFC0164D}" dt="2020-02-29T10:38:25.650" v="810" actId="14100"/>
          <ac:spMkLst>
            <pc:docMk/>
            <pc:sldMk cId="2106929660" sldId="685"/>
            <ac:spMk id="19" creationId="{00000000-0000-0000-0000-000000000000}"/>
          </ac:spMkLst>
        </pc:spChg>
        <pc:grpChg chg="del">
          <ac:chgData name="Raluca Nicola" userId="d256eec5-3a28-4973-a28c-0a3cd5c96367" providerId="ADAL" clId="{FAEEA863-CCBF-5241-BB21-8D7BBFC0164D}" dt="2020-02-29T10:38:02.882" v="805" actId="478"/>
          <ac:grpSpMkLst>
            <pc:docMk/>
            <pc:sldMk cId="2106929660" sldId="685"/>
            <ac:grpSpMk id="3" creationId="{EF1DE99B-A106-3B40-94A3-D952DA35966C}"/>
          </ac:grpSpMkLst>
        </pc:grpChg>
        <pc:picChg chg="del">
          <ac:chgData name="Raluca Nicola" userId="d256eec5-3a28-4973-a28c-0a3cd5c96367" providerId="ADAL" clId="{FAEEA863-CCBF-5241-BB21-8D7BBFC0164D}" dt="2020-02-29T10:38:27.138" v="811" actId="478"/>
          <ac:picMkLst>
            <pc:docMk/>
            <pc:sldMk cId="2106929660" sldId="685"/>
            <ac:picMk id="12" creationId="{7E73475B-D1B4-4F7A-AC76-ACC7C8A75A4E}"/>
          </ac:picMkLst>
        </pc:pic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2607589247" sldId="685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613555438" sldId="686"/>
        </pc:sldMkLst>
      </pc:sldChg>
      <pc:sldChg chg="addSp delSp modSp add">
        <pc:chgData name="Raluca Nicola" userId="d256eec5-3a28-4973-a28c-0a3cd5c96367" providerId="ADAL" clId="{FAEEA863-CCBF-5241-BB21-8D7BBFC0164D}" dt="2020-02-29T10:43:37.947" v="840" actId="14100"/>
        <pc:sldMkLst>
          <pc:docMk/>
          <pc:sldMk cId="3983343158" sldId="686"/>
        </pc:sldMkLst>
        <pc:spChg chg="add del mod">
          <ac:chgData name="Raluca Nicola" userId="d256eec5-3a28-4973-a28c-0a3cd5c96367" providerId="ADAL" clId="{FAEEA863-CCBF-5241-BB21-8D7BBFC0164D}" dt="2020-02-29T10:42:18.196" v="831"/>
          <ac:spMkLst>
            <pc:docMk/>
            <pc:sldMk cId="3983343158" sldId="686"/>
            <ac:spMk id="12" creationId="{0AB4C0FE-6522-7045-9724-CEAC6C67F27F}"/>
          </ac:spMkLst>
        </pc:spChg>
        <pc:spChg chg="add del mod">
          <ac:chgData name="Raluca Nicola" userId="d256eec5-3a28-4973-a28c-0a3cd5c96367" providerId="ADAL" clId="{FAEEA863-CCBF-5241-BB21-8D7BBFC0164D}" dt="2020-02-29T10:43:25.747" v="838" actId="478"/>
          <ac:spMkLst>
            <pc:docMk/>
            <pc:sldMk cId="3983343158" sldId="686"/>
            <ac:spMk id="16" creationId="{C0473FFD-B4B8-9A41-AF87-868E705A0FD5}"/>
          </ac:spMkLst>
        </pc:spChg>
        <pc:grpChg chg="del mod">
          <ac:chgData name="Raluca Nicola" userId="d256eec5-3a28-4973-a28c-0a3cd5c96367" providerId="ADAL" clId="{FAEEA863-CCBF-5241-BB21-8D7BBFC0164D}" dt="2020-02-29T10:39:03.763" v="818" actId="478"/>
          <ac:grpSpMkLst>
            <pc:docMk/>
            <pc:sldMk cId="3983343158" sldId="686"/>
            <ac:grpSpMk id="3" creationId="{EF1DE99B-A106-3B40-94A3-D952DA35966C}"/>
          </ac:grpSpMkLst>
        </pc:grpChg>
        <pc:picChg chg="add del mod">
          <ac:chgData name="Raluca Nicola" userId="d256eec5-3a28-4973-a28c-0a3cd5c96367" providerId="ADAL" clId="{FAEEA863-CCBF-5241-BB21-8D7BBFC0164D}" dt="2020-02-29T10:41:48.192" v="822" actId="478"/>
          <ac:picMkLst>
            <pc:docMk/>
            <pc:sldMk cId="3983343158" sldId="686"/>
            <ac:picMk id="2" creationId="{3407415D-850A-9A41-AC97-57C94B006C1F}"/>
          </ac:picMkLst>
        </pc:picChg>
        <pc:picChg chg="add del">
          <ac:chgData name="Raluca Nicola" userId="d256eec5-3a28-4973-a28c-0a3cd5c96367" providerId="ADAL" clId="{FAEEA863-CCBF-5241-BB21-8D7BBFC0164D}" dt="2020-02-29T10:42:06.504" v="826" actId="478"/>
          <ac:picMkLst>
            <pc:docMk/>
            <pc:sldMk cId="3983343158" sldId="686"/>
            <ac:picMk id="4" creationId="{A5C37D60-E008-464D-AB71-A985BAD6072C}"/>
          </ac:picMkLst>
        </pc:picChg>
        <pc:picChg chg="del">
          <ac:chgData name="Raluca Nicola" userId="d256eec5-3a28-4973-a28c-0a3cd5c96367" providerId="ADAL" clId="{FAEEA863-CCBF-5241-BB21-8D7BBFC0164D}" dt="2020-02-29T10:42:13.948" v="830" actId="478"/>
          <ac:picMkLst>
            <pc:docMk/>
            <pc:sldMk cId="3983343158" sldId="686"/>
            <ac:picMk id="5" creationId="{4C3696F0-8AA7-4D11-98EE-AAC9BCE922AC}"/>
          </ac:picMkLst>
        </pc:picChg>
        <pc:picChg chg="mod">
          <ac:chgData name="Raluca Nicola" userId="d256eec5-3a28-4973-a28c-0a3cd5c96367" providerId="ADAL" clId="{FAEEA863-CCBF-5241-BB21-8D7BBFC0164D}" dt="2020-02-29T10:43:37.947" v="840" actId="14100"/>
          <ac:picMkLst>
            <pc:docMk/>
            <pc:sldMk cId="3983343158" sldId="686"/>
            <ac:picMk id="6" creationId="{87B1ACE8-61F2-42A1-B9B3-767B0BAE0B0F}"/>
          </ac:picMkLst>
        </pc:picChg>
        <pc:picChg chg="add del mod">
          <ac:chgData name="Raluca Nicola" userId="d256eec5-3a28-4973-a28c-0a3cd5c96367" providerId="ADAL" clId="{FAEEA863-CCBF-5241-BB21-8D7BBFC0164D}" dt="2020-02-29T10:42:25.472" v="833" actId="478"/>
          <ac:picMkLst>
            <pc:docMk/>
            <pc:sldMk cId="3983343158" sldId="686"/>
            <ac:picMk id="10" creationId="{D0C67B05-7CF7-A046-A9F9-A8B25C5B2506}"/>
          </ac:picMkLst>
        </pc:picChg>
        <pc:picChg chg="add del mod">
          <ac:chgData name="Raluca Nicola" userId="d256eec5-3a28-4973-a28c-0a3cd5c96367" providerId="ADAL" clId="{FAEEA863-CCBF-5241-BB21-8D7BBFC0164D}" dt="2020-02-29T10:43:23.133" v="837" actId="478"/>
          <ac:picMkLst>
            <pc:docMk/>
            <pc:sldMk cId="3983343158" sldId="686"/>
            <ac:picMk id="13" creationId="{365F8F1C-8AC5-5D4E-BE16-6515792EEF30}"/>
          </ac:picMkLst>
        </pc:picChg>
        <pc:picChg chg="add mod">
          <ac:chgData name="Raluca Nicola" userId="d256eec5-3a28-4973-a28c-0a3cd5c96367" providerId="ADAL" clId="{FAEEA863-CCBF-5241-BB21-8D7BBFC0164D}" dt="2020-02-29T10:43:29.105" v="839" actId="1076"/>
          <ac:picMkLst>
            <pc:docMk/>
            <pc:sldMk cId="3983343158" sldId="686"/>
            <ac:picMk id="14" creationId="{593C7CD7-9DEF-9942-A95A-2BA3E1380D1D}"/>
          </ac:picMkLst>
        </pc:picChg>
        <pc:picChg chg="del">
          <ac:chgData name="Raluca Nicola" userId="d256eec5-3a28-4973-a28c-0a3cd5c96367" providerId="ADAL" clId="{FAEEA863-CCBF-5241-BB21-8D7BBFC0164D}" dt="2020-02-29T10:39:02.315" v="817" actId="478"/>
          <ac:picMkLst>
            <pc:docMk/>
            <pc:sldMk cId="3983343158" sldId="686"/>
            <ac:picMk id="17" creationId="{00000000-0000-0000-0000-000000000000}"/>
          </ac:picMkLst>
        </pc:pic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1658978634" sldId="688"/>
        </pc:sldMkLst>
      </pc:sldChg>
      <pc:sldChg chg="delSp add">
        <pc:chgData name="Raluca Nicola" userId="d256eec5-3a28-4973-a28c-0a3cd5c96367" providerId="ADAL" clId="{FAEEA863-CCBF-5241-BB21-8D7BBFC0164D}" dt="2020-02-29T10:38:39.898" v="813" actId="478"/>
        <pc:sldMkLst>
          <pc:docMk/>
          <pc:sldMk cId="2808399792" sldId="688"/>
        </pc:sldMkLst>
        <pc:spChg chg="del">
          <ac:chgData name="Raluca Nicola" userId="d256eec5-3a28-4973-a28c-0a3cd5c96367" providerId="ADAL" clId="{FAEEA863-CCBF-5241-BB21-8D7BBFC0164D}" dt="2020-02-29T10:38:37.778" v="812" actId="478"/>
          <ac:spMkLst>
            <pc:docMk/>
            <pc:sldMk cId="2808399792" sldId="688"/>
            <ac:spMk id="9" creationId="{C43FD982-8D5C-9E48-A9BC-B72D90E1AAB3}"/>
          </ac:spMkLst>
        </pc:spChg>
        <pc:grpChg chg="del">
          <ac:chgData name="Raluca Nicola" userId="d256eec5-3a28-4973-a28c-0a3cd5c96367" providerId="ADAL" clId="{FAEEA863-CCBF-5241-BB21-8D7BBFC0164D}" dt="2020-02-29T10:38:39.898" v="813" actId="478"/>
          <ac:grpSpMkLst>
            <pc:docMk/>
            <pc:sldMk cId="2808399792" sldId="688"/>
            <ac:grpSpMk id="3" creationId="{EF1DE99B-A106-3B40-94A3-D952DA35966C}"/>
          </ac:grpSpMkLst>
        </pc:grpChg>
      </pc:sldChg>
      <pc:sldChg chg="delSp add">
        <pc:chgData name="Raluca Nicola" userId="d256eec5-3a28-4973-a28c-0a3cd5c96367" providerId="ADAL" clId="{FAEEA863-CCBF-5241-BB21-8D7BBFC0164D}" dt="2020-02-29T10:38:47.830" v="815" actId="478"/>
        <pc:sldMkLst>
          <pc:docMk/>
          <pc:sldMk cId="2986822409" sldId="689"/>
        </pc:sldMkLst>
        <pc:grpChg chg="del">
          <ac:chgData name="Raluca Nicola" userId="d256eec5-3a28-4973-a28c-0a3cd5c96367" providerId="ADAL" clId="{FAEEA863-CCBF-5241-BB21-8D7BBFC0164D}" dt="2020-02-29T10:38:47.830" v="815" actId="478"/>
          <ac:grpSpMkLst>
            <pc:docMk/>
            <pc:sldMk cId="2986822409" sldId="689"/>
            <ac:grpSpMk id="3" creationId="{EF1DE99B-A106-3B40-94A3-D952DA35966C}"/>
          </ac:grpSpMkLst>
        </pc:grpChg>
        <pc:picChg chg="del">
          <ac:chgData name="Raluca Nicola" userId="d256eec5-3a28-4973-a28c-0a3cd5c96367" providerId="ADAL" clId="{FAEEA863-CCBF-5241-BB21-8D7BBFC0164D}" dt="2020-02-29T10:38:45.907" v="814" actId="478"/>
          <ac:picMkLst>
            <pc:docMk/>
            <pc:sldMk cId="2986822409" sldId="689"/>
            <ac:picMk id="17" creationId="{00000000-0000-0000-0000-000000000000}"/>
          </ac:picMkLst>
        </pc:pic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3087105691" sldId="689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1811587786" sldId="690"/>
        </pc:sldMkLst>
      </pc:sldChg>
      <pc:sldChg chg="delSp modSp add">
        <pc:chgData name="Raluca Nicola" userId="d256eec5-3a28-4973-a28c-0a3cd5c96367" providerId="ADAL" clId="{FAEEA863-CCBF-5241-BB21-8D7BBFC0164D}" dt="2020-02-29T10:57:48.502" v="1134" actId="1076"/>
        <pc:sldMkLst>
          <pc:docMk/>
          <pc:sldMk cId="4212912563" sldId="690"/>
        </pc:sldMkLst>
        <pc:spChg chg="mod">
          <ac:chgData name="Raluca Nicola" userId="d256eec5-3a28-4973-a28c-0a3cd5c96367" providerId="ADAL" clId="{FAEEA863-CCBF-5241-BB21-8D7BBFC0164D}" dt="2020-02-29T10:57:48.502" v="1134" actId="1076"/>
          <ac:spMkLst>
            <pc:docMk/>
            <pc:sldMk cId="4212912563" sldId="690"/>
            <ac:spMk id="7" creationId="{00000000-0000-0000-0000-000000000000}"/>
          </ac:spMkLst>
        </pc:spChg>
        <pc:grpChg chg="del">
          <ac:chgData name="Raluca Nicola" userId="d256eec5-3a28-4973-a28c-0a3cd5c96367" providerId="ADAL" clId="{FAEEA863-CCBF-5241-BB21-8D7BBFC0164D}" dt="2020-02-29T10:44:07.021" v="841" actId="478"/>
          <ac:grpSpMkLst>
            <pc:docMk/>
            <pc:sldMk cId="4212912563" sldId="690"/>
            <ac:grpSpMk id="3" creationId="{EF1DE99B-A106-3B40-94A3-D952DA35966C}"/>
          </ac:grpSpMkLst>
        </pc:grpChg>
      </pc:sldChg>
      <pc:sldChg chg="addSp delSp modSp add">
        <pc:chgData name="Raluca Nicola" userId="d256eec5-3a28-4973-a28c-0a3cd5c96367" providerId="ADAL" clId="{FAEEA863-CCBF-5241-BB21-8D7BBFC0164D}" dt="2020-02-29T10:49:55.296" v="848" actId="1076"/>
        <pc:sldMkLst>
          <pc:docMk/>
          <pc:sldMk cId="638684071" sldId="691"/>
        </pc:sldMkLst>
        <pc:spChg chg="mod">
          <ac:chgData name="Raluca Nicola" userId="d256eec5-3a28-4973-a28c-0a3cd5c96367" providerId="ADAL" clId="{FAEEA863-CCBF-5241-BB21-8D7BBFC0164D}" dt="2020-02-29T10:22:29.913" v="334" actId="20577"/>
          <ac:spMkLst>
            <pc:docMk/>
            <pc:sldMk cId="638684071" sldId="691"/>
            <ac:spMk id="12" creationId="{13AE24A9-0F18-4A11-BD25-D889F630B8ED}"/>
          </ac:spMkLst>
        </pc:spChg>
        <pc:spChg chg="mod">
          <ac:chgData name="Raluca Nicola" userId="d256eec5-3a28-4973-a28c-0a3cd5c96367" providerId="ADAL" clId="{FAEEA863-CCBF-5241-BB21-8D7BBFC0164D}" dt="2020-02-29T10:22:18.244" v="321" actId="20577"/>
          <ac:spMkLst>
            <pc:docMk/>
            <pc:sldMk cId="638684071" sldId="691"/>
            <ac:spMk id="27" creationId="{A15ACBFD-A47E-422D-A04E-D5C6E1C733CE}"/>
          </ac:spMkLst>
        </pc:spChg>
        <pc:grpChg chg="del mod">
          <ac:chgData name="Raluca Nicola" userId="d256eec5-3a28-4973-a28c-0a3cd5c96367" providerId="ADAL" clId="{FAEEA863-CCBF-5241-BB21-8D7BBFC0164D}" dt="2020-02-29T10:12:00.275" v="62" actId="478"/>
          <ac:grpSpMkLst>
            <pc:docMk/>
            <pc:sldMk cId="638684071" sldId="691"/>
            <ac:grpSpMk id="6" creationId="{6B8FD419-5971-44E1-9D9D-B1DBE589F476}"/>
          </ac:grpSpMkLst>
        </pc:grpChg>
        <pc:picChg chg="add mod">
          <ac:chgData name="Raluca Nicola" userId="d256eec5-3a28-4973-a28c-0a3cd5c96367" providerId="ADAL" clId="{FAEEA863-CCBF-5241-BB21-8D7BBFC0164D}" dt="2020-02-29T10:49:55.296" v="848" actId="1076"/>
          <ac:picMkLst>
            <pc:docMk/>
            <pc:sldMk cId="638684071" sldId="691"/>
            <ac:picMk id="2" creationId="{71AAD467-AC44-4C41-A24B-E35BDC87FA0C}"/>
          </ac:picMkLst>
        </pc:picChg>
        <pc:picChg chg="del">
          <ac:chgData name="Raluca Nicola" userId="d256eec5-3a28-4973-a28c-0a3cd5c96367" providerId="ADAL" clId="{FAEEA863-CCBF-5241-BB21-8D7BBFC0164D}" dt="2020-02-29T10:12:23.178" v="63" actId="478"/>
          <ac:picMkLst>
            <pc:docMk/>
            <pc:sldMk cId="638684071" sldId="691"/>
            <ac:picMk id="9" creationId="{A2789AF2-A9FC-4B80-8DBA-ADF6C9E5AED2}"/>
          </ac:picMkLst>
        </pc:pic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2478511697" sldId="691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11341265" sldId="692"/>
        </pc:sldMkLst>
      </pc:sldChg>
      <pc:sldChg chg="addSp delSp modSp add">
        <pc:chgData name="Raluca Nicola" userId="d256eec5-3a28-4973-a28c-0a3cd5c96367" providerId="ADAL" clId="{FAEEA863-CCBF-5241-BB21-8D7BBFC0164D}" dt="2020-02-29T10:35:52.749" v="742" actId="14100"/>
        <pc:sldMkLst>
          <pc:docMk/>
          <pc:sldMk cId="2703223259" sldId="692"/>
        </pc:sldMkLst>
        <pc:spChg chg="mod topLvl">
          <ac:chgData name="Raluca Nicola" userId="d256eec5-3a28-4973-a28c-0a3cd5c96367" providerId="ADAL" clId="{FAEEA863-CCBF-5241-BB21-8D7BBFC0164D}" dt="2020-02-29T10:28:39.442" v="532" actId="1037"/>
          <ac:spMkLst>
            <pc:docMk/>
            <pc:sldMk cId="2703223259" sldId="692"/>
            <ac:spMk id="11" creationId="{EEEAE261-5AD1-48DB-940C-3D0020F6D968}"/>
          </ac:spMkLst>
        </pc:spChg>
        <pc:spChg chg="mod">
          <ac:chgData name="Raluca Nicola" userId="d256eec5-3a28-4973-a28c-0a3cd5c96367" providerId="ADAL" clId="{FAEEA863-CCBF-5241-BB21-8D7BBFC0164D}" dt="2020-02-29T10:34:40.561" v="651" actId="1076"/>
          <ac:spMkLst>
            <pc:docMk/>
            <pc:sldMk cId="2703223259" sldId="692"/>
            <ac:spMk id="14" creationId="{468A42EE-5ED4-42F4-A065-D5CD76812EA3}"/>
          </ac:spMkLst>
        </pc:spChg>
        <pc:spChg chg="mod">
          <ac:chgData name="Raluca Nicola" userId="d256eec5-3a28-4973-a28c-0a3cd5c96367" providerId="ADAL" clId="{FAEEA863-CCBF-5241-BB21-8D7BBFC0164D}" dt="2020-02-29T10:33:00.800" v="618" actId="1076"/>
          <ac:spMkLst>
            <pc:docMk/>
            <pc:sldMk cId="2703223259" sldId="692"/>
            <ac:spMk id="16" creationId="{FF6C80BB-87F2-4631-91DB-B46D846881C5}"/>
          </ac:spMkLst>
        </pc:spChg>
        <pc:spChg chg="mod">
          <ac:chgData name="Raluca Nicola" userId="d256eec5-3a28-4973-a28c-0a3cd5c96367" providerId="ADAL" clId="{FAEEA863-CCBF-5241-BB21-8D7BBFC0164D}" dt="2020-02-29T10:32:03.378" v="581" actId="1038"/>
          <ac:spMkLst>
            <pc:docMk/>
            <pc:sldMk cId="2703223259" sldId="692"/>
            <ac:spMk id="19" creationId="{4A7B63A1-E2D0-4B36-96F4-AFD6F29F80CA}"/>
          </ac:spMkLst>
        </pc:spChg>
        <pc:spChg chg="mod">
          <ac:chgData name="Raluca Nicola" userId="d256eec5-3a28-4973-a28c-0a3cd5c96367" providerId="ADAL" clId="{FAEEA863-CCBF-5241-BB21-8D7BBFC0164D}" dt="2020-02-29T10:35:37.902" v="740" actId="1035"/>
          <ac:spMkLst>
            <pc:docMk/>
            <pc:sldMk cId="2703223259" sldId="692"/>
            <ac:spMk id="20" creationId="{137DCCA2-68E0-45FC-A456-99104B3A7317}"/>
          </ac:spMkLst>
        </pc:spChg>
        <pc:spChg chg="mod">
          <ac:chgData name="Raluca Nicola" userId="d256eec5-3a28-4973-a28c-0a3cd5c96367" providerId="ADAL" clId="{FAEEA863-CCBF-5241-BB21-8D7BBFC0164D}" dt="2020-02-29T10:32:03.378" v="581" actId="1038"/>
          <ac:spMkLst>
            <pc:docMk/>
            <pc:sldMk cId="2703223259" sldId="692"/>
            <ac:spMk id="21" creationId="{D3B45CCE-74EF-4F26-9664-6797CF2EF636}"/>
          </ac:spMkLst>
        </pc:spChg>
        <pc:spChg chg="del">
          <ac:chgData name="Raluca Nicola" userId="d256eec5-3a28-4973-a28c-0a3cd5c96367" providerId="ADAL" clId="{FAEEA863-CCBF-5241-BB21-8D7BBFC0164D}" dt="2020-02-29T10:20:46.180" v="252" actId="478"/>
          <ac:spMkLst>
            <pc:docMk/>
            <pc:sldMk cId="2703223259" sldId="692"/>
            <ac:spMk id="26" creationId="{C0B9C78E-DD6E-469F-AF4D-74C841C5EA89}"/>
          </ac:spMkLst>
        </pc:spChg>
        <pc:spChg chg="add mod">
          <ac:chgData name="Raluca Nicola" userId="d256eec5-3a28-4973-a28c-0a3cd5c96367" providerId="ADAL" clId="{FAEEA863-CCBF-5241-BB21-8D7BBFC0164D}" dt="2020-02-29T10:31:36.265" v="569" actId="1076"/>
          <ac:spMkLst>
            <pc:docMk/>
            <pc:sldMk cId="2703223259" sldId="692"/>
            <ac:spMk id="30" creationId="{616BEF33-352E-164E-B9AF-17F4B2A8018D}"/>
          </ac:spMkLst>
        </pc:spChg>
        <pc:spChg chg="add mod">
          <ac:chgData name="Raluca Nicola" userId="d256eec5-3a28-4973-a28c-0a3cd5c96367" providerId="ADAL" clId="{FAEEA863-CCBF-5241-BB21-8D7BBFC0164D}" dt="2020-02-29T10:33:24.801" v="634" actId="20577"/>
          <ac:spMkLst>
            <pc:docMk/>
            <pc:sldMk cId="2703223259" sldId="692"/>
            <ac:spMk id="31" creationId="{CB7371C6-F4EA-3D4F-B301-C5670CB97426}"/>
          </ac:spMkLst>
        </pc:spChg>
        <pc:spChg chg="add mod">
          <ac:chgData name="Raluca Nicola" userId="d256eec5-3a28-4973-a28c-0a3cd5c96367" providerId="ADAL" clId="{FAEEA863-CCBF-5241-BB21-8D7BBFC0164D}" dt="2020-02-29T10:34:31.331" v="650" actId="1076"/>
          <ac:spMkLst>
            <pc:docMk/>
            <pc:sldMk cId="2703223259" sldId="692"/>
            <ac:spMk id="36" creationId="{6315D613-CBD6-714E-8B19-68957DB1D964}"/>
          </ac:spMkLst>
        </pc:spChg>
        <pc:spChg chg="add del mod">
          <ac:chgData name="Raluca Nicola" userId="d256eec5-3a28-4973-a28c-0a3cd5c96367" providerId="ADAL" clId="{FAEEA863-CCBF-5241-BB21-8D7BBFC0164D}" dt="2020-02-29T10:34:27.172" v="648" actId="478"/>
          <ac:spMkLst>
            <pc:docMk/>
            <pc:sldMk cId="2703223259" sldId="692"/>
            <ac:spMk id="37" creationId="{D4306E2B-C064-E248-9273-8460FEF32903}"/>
          </ac:spMkLst>
        </pc:spChg>
        <pc:spChg chg="add mod">
          <ac:chgData name="Raluca Nicola" userId="d256eec5-3a28-4973-a28c-0a3cd5c96367" providerId="ADAL" clId="{FAEEA863-CCBF-5241-BB21-8D7BBFC0164D}" dt="2020-02-29T10:35:25.884" v="714" actId="1076"/>
          <ac:spMkLst>
            <pc:docMk/>
            <pc:sldMk cId="2703223259" sldId="692"/>
            <ac:spMk id="40" creationId="{E5769EC8-C0AC-9C44-94E1-4D94284F7968}"/>
          </ac:spMkLst>
        </pc:spChg>
        <pc:grpChg chg="add del mod">
          <ac:chgData name="Raluca Nicola" userId="d256eec5-3a28-4973-a28c-0a3cd5c96367" providerId="ADAL" clId="{FAEEA863-CCBF-5241-BB21-8D7BBFC0164D}" dt="2020-02-29T10:26:14.613" v="488" actId="165"/>
          <ac:grpSpMkLst>
            <pc:docMk/>
            <pc:sldMk cId="2703223259" sldId="692"/>
            <ac:grpSpMk id="2" creationId="{713D6772-D4A7-084B-B167-2085E492FAAC}"/>
          </ac:grpSpMkLst>
        </pc:grpChg>
        <pc:grpChg chg="del mod">
          <ac:chgData name="Raluca Nicola" userId="d256eec5-3a28-4973-a28c-0a3cd5c96367" providerId="ADAL" clId="{FAEEA863-CCBF-5241-BB21-8D7BBFC0164D}" dt="2020-02-29T10:20:48.366" v="253" actId="478"/>
          <ac:grpSpMkLst>
            <pc:docMk/>
            <pc:sldMk cId="2703223259" sldId="692"/>
            <ac:grpSpMk id="17" creationId="{DD8A11ED-1187-4A82-9579-3F7D7C11B37C}"/>
          </ac:grpSpMkLst>
        </pc:grpChg>
        <pc:cxnChg chg="mod topLvl">
          <ac:chgData name="Raluca Nicola" userId="d256eec5-3a28-4973-a28c-0a3cd5c96367" providerId="ADAL" clId="{FAEEA863-CCBF-5241-BB21-8D7BBFC0164D}" dt="2020-02-29T10:28:39.442" v="532" actId="1037"/>
          <ac:cxnSpMkLst>
            <pc:docMk/>
            <pc:sldMk cId="2703223259" sldId="692"/>
            <ac:cxnSpMk id="22" creationId="{2D8B1799-529E-4165-AC4A-15D15090C94A}"/>
          </ac:cxnSpMkLst>
        </pc:cxnChg>
        <pc:cxnChg chg="mod topLvl">
          <ac:chgData name="Raluca Nicola" userId="d256eec5-3a28-4973-a28c-0a3cd5c96367" providerId="ADAL" clId="{FAEEA863-CCBF-5241-BB21-8D7BBFC0164D}" dt="2020-02-29T10:35:47.652" v="741" actId="555"/>
          <ac:cxnSpMkLst>
            <pc:docMk/>
            <pc:sldMk cId="2703223259" sldId="692"/>
            <ac:cxnSpMk id="23" creationId="{000513BC-C8BD-4489-9DA3-309A0A9148D0}"/>
          </ac:cxnSpMkLst>
        </pc:cxnChg>
        <pc:cxnChg chg="del mod">
          <ac:chgData name="Raluca Nicola" userId="d256eec5-3a28-4973-a28c-0a3cd5c96367" providerId="ADAL" clId="{FAEEA863-CCBF-5241-BB21-8D7BBFC0164D}" dt="2020-02-29T10:31:01.510" v="548" actId="478"/>
          <ac:cxnSpMkLst>
            <pc:docMk/>
            <pc:sldMk cId="2703223259" sldId="692"/>
            <ac:cxnSpMk id="27" creationId="{6172C1DB-8CB9-472C-9E93-1B06B81B2F5C}"/>
          </ac:cxnSpMkLst>
        </pc:cxnChg>
        <pc:cxnChg chg="mod">
          <ac:chgData name="Raluca Nicola" userId="d256eec5-3a28-4973-a28c-0a3cd5c96367" providerId="ADAL" clId="{FAEEA863-CCBF-5241-BB21-8D7BBFC0164D}" dt="2020-02-29T10:32:03.378" v="581" actId="1038"/>
          <ac:cxnSpMkLst>
            <pc:docMk/>
            <pc:sldMk cId="2703223259" sldId="692"/>
            <ac:cxnSpMk id="28" creationId="{59202740-2003-4B4B-8083-EFF431FFE1CF}"/>
          </ac:cxnSpMkLst>
        </pc:cxnChg>
        <pc:cxnChg chg="add mod">
          <ac:chgData name="Raluca Nicola" userId="d256eec5-3a28-4973-a28c-0a3cd5c96367" providerId="ADAL" clId="{FAEEA863-CCBF-5241-BB21-8D7BBFC0164D}" dt="2020-02-29T10:32:03.378" v="581" actId="1038"/>
          <ac:cxnSpMkLst>
            <pc:docMk/>
            <pc:sldMk cId="2703223259" sldId="692"/>
            <ac:cxnSpMk id="29" creationId="{BB4F7D7D-3C79-0549-8801-3C927D097B57}"/>
          </ac:cxnSpMkLst>
        </pc:cxnChg>
        <pc:cxnChg chg="mod">
          <ac:chgData name="Raluca Nicola" userId="d256eec5-3a28-4973-a28c-0a3cd5c96367" providerId="ADAL" clId="{FAEEA863-CCBF-5241-BB21-8D7BBFC0164D}" dt="2020-02-29T10:35:52.749" v="742" actId="14100"/>
          <ac:cxnSpMkLst>
            <pc:docMk/>
            <pc:sldMk cId="2703223259" sldId="692"/>
            <ac:cxnSpMk id="32" creationId="{0C4F2C28-A67F-417C-B282-9578821F8AAE}"/>
          </ac:cxnSpMkLst>
        </pc:cxnChg>
        <pc:cxnChg chg="mod">
          <ac:chgData name="Raluca Nicola" userId="d256eec5-3a28-4973-a28c-0a3cd5c96367" providerId="ADAL" clId="{FAEEA863-CCBF-5241-BB21-8D7BBFC0164D}" dt="2020-02-29T10:35:47.652" v="741" actId="555"/>
          <ac:cxnSpMkLst>
            <pc:docMk/>
            <pc:sldMk cId="2703223259" sldId="692"/>
            <ac:cxnSpMk id="33" creationId="{76160E2E-989D-450E-9499-2C10102834C9}"/>
          </ac:cxnSpMkLst>
        </pc:cxnChg>
        <pc:cxnChg chg="add mod">
          <ac:chgData name="Raluca Nicola" userId="d256eec5-3a28-4973-a28c-0a3cd5c96367" providerId="ADAL" clId="{FAEEA863-CCBF-5241-BB21-8D7BBFC0164D}" dt="2020-02-29T10:33:15.153" v="620" actId="1076"/>
          <ac:cxnSpMkLst>
            <pc:docMk/>
            <pc:sldMk cId="2703223259" sldId="692"/>
            <ac:cxnSpMk id="34" creationId="{A0BD00A9-3591-9A4E-B24D-5CD33EEAA46A}"/>
          </ac:cxnSpMkLst>
        </pc:cxnChg>
        <pc:cxnChg chg="add mod">
          <ac:chgData name="Raluca Nicola" userId="d256eec5-3a28-4973-a28c-0a3cd5c96367" providerId="ADAL" clId="{FAEEA863-CCBF-5241-BB21-8D7BBFC0164D}" dt="2020-02-29T10:33:15.153" v="620" actId="1076"/>
          <ac:cxnSpMkLst>
            <pc:docMk/>
            <pc:sldMk cId="2703223259" sldId="692"/>
            <ac:cxnSpMk id="35" creationId="{0BC9DCC4-9AD6-E147-93DF-D9A1BF642906}"/>
          </ac:cxnSpMkLst>
        </pc:cxnChg>
        <pc:cxnChg chg="add del mod">
          <ac:chgData name="Raluca Nicola" userId="d256eec5-3a28-4973-a28c-0a3cd5c96367" providerId="ADAL" clId="{FAEEA863-CCBF-5241-BB21-8D7BBFC0164D}" dt="2020-02-29T10:34:25.748" v="647" actId="478"/>
          <ac:cxnSpMkLst>
            <pc:docMk/>
            <pc:sldMk cId="2703223259" sldId="692"/>
            <ac:cxnSpMk id="38" creationId="{D2FB56AF-B571-9340-9C84-3DE63AD35A76}"/>
          </ac:cxnSpMkLst>
        </pc:cxnChg>
        <pc:cxnChg chg="add del mod">
          <ac:chgData name="Raluca Nicola" userId="d256eec5-3a28-4973-a28c-0a3cd5c96367" providerId="ADAL" clId="{FAEEA863-CCBF-5241-BB21-8D7BBFC0164D}" dt="2020-02-29T10:34:28.389" v="649" actId="478"/>
          <ac:cxnSpMkLst>
            <pc:docMk/>
            <pc:sldMk cId="2703223259" sldId="692"/>
            <ac:cxnSpMk id="39" creationId="{53BB2A15-110E-8A4D-95A9-545A6023C9D0}"/>
          </ac:cxnSpMkLst>
        </pc:cxnChg>
        <pc:cxnChg chg="add mod">
          <ac:chgData name="Raluca Nicola" userId="d256eec5-3a28-4973-a28c-0a3cd5c96367" providerId="ADAL" clId="{FAEEA863-CCBF-5241-BB21-8D7BBFC0164D}" dt="2020-02-29T10:35:01.028" v="653" actId="1076"/>
          <ac:cxnSpMkLst>
            <pc:docMk/>
            <pc:sldMk cId="2703223259" sldId="692"/>
            <ac:cxnSpMk id="41" creationId="{A44600FF-3A47-C74B-A377-82502790E11B}"/>
          </ac:cxnSpMkLst>
        </pc:cxnChg>
        <pc:cxnChg chg="add mod">
          <ac:chgData name="Raluca Nicola" userId="d256eec5-3a28-4973-a28c-0a3cd5c96367" providerId="ADAL" clId="{FAEEA863-CCBF-5241-BB21-8D7BBFC0164D}" dt="2020-02-29T10:35:47.652" v="741" actId="555"/>
          <ac:cxnSpMkLst>
            <pc:docMk/>
            <pc:sldMk cId="2703223259" sldId="692"/>
            <ac:cxnSpMk id="42" creationId="{94BD36B9-3C85-4A4E-96D2-2EEB190EE812}"/>
          </ac:cxnSpMkLst>
        </pc:cxnChg>
      </pc:sldChg>
      <pc:sldChg chg="addSp delSp modSp add">
        <pc:chgData name="Raluca Nicola" userId="d256eec5-3a28-4973-a28c-0a3cd5c96367" providerId="ADAL" clId="{FAEEA863-CCBF-5241-BB21-8D7BBFC0164D}" dt="2020-02-29T11:15:08.053" v="1306" actId="1076"/>
        <pc:sldMkLst>
          <pc:docMk/>
          <pc:sldMk cId="343415546" sldId="693"/>
        </pc:sldMkLst>
        <pc:spChg chg="del">
          <ac:chgData name="Raluca Nicola" userId="d256eec5-3a28-4973-a28c-0a3cd5c96367" providerId="ADAL" clId="{FAEEA863-CCBF-5241-BB21-8D7BBFC0164D}" dt="2020-02-29T11:14:08.663" v="1171" actId="478"/>
          <ac:spMkLst>
            <pc:docMk/>
            <pc:sldMk cId="343415546" sldId="693"/>
            <ac:spMk id="2" creationId="{00000000-0000-0000-0000-000000000000}"/>
          </ac:spMkLst>
        </pc:spChg>
        <pc:spChg chg="add del mod">
          <ac:chgData name="Raluca Nicola" userId="d256eec5-3a28-4973-a28c-0a3cd5c96367" providerId="ADAL" clId="{FAEEA863-CCBF-5241-BB21-8D7BBFC0164D}" dt="2020-02-29T11:14:11.259" v="1172" actId="478"/>
          <ac:spMkLst>
            <pc:docMk/>
            <pc:sldMk cId="343415546" sldId="693"/>
            <ac:spMk id="4" creationId="{4949A1E6-A778-464D-A2D3-56FB65F45532}"/>
          </ac:spMkLst>
        </pc:spChg>
        <pc:spChg chg="add mod">
          <ac:chgData name="Raluca Nicola" userId="d256eec5-3a28-4973-a28c-0a3cd5c96367" providerId="ADAL" clId="{FAEEA863-CCBF-5241-BB21-8D7BBFC0164D}" dt="2020-02-29T11:14:46.263" v="1301" actId="20577"/>
          <ac:spMkLst>
            <pc:docMk/>
            <pc:sldMk cId="343415546" sldId="693"/>
            <ac:spMk id="12" creationId="{4F9E7E94-E4B5-9340-AFDF-2AD01B060F20}"/>
          </ac:spMkLst>
        </pc:spChg>
        <pc:spChg chg="add mod">
          <ac:chgData name="Raluca Nicola" userId="d256eec5-3a28-4973-a28c-0a3cd5c96367" providerId="ADAL" clId="{FAEEA863-CCBF-5241-BB21-8D7BBFC0164D}" dt="2020-02-29T11:14:19.980" v="1194" actId="20577"/>
          <ac:spMkLst>
            <pc:docMk/>
            <pc:sldMk cId="343415546" sldId="693"/>
            <ac:spMk id="15" creationId="{F3FC91D8-E1FF-C042-B5D7-3EBA956D9957}"/>
          </ac:spMkLst>
        </pc:spChg>
        <pc:grpChg chg="del">
          <ac:chgData name="Raluca Nicola" userId="d256eec5-3a28-4973-a28c-0a3cd5c96367" providerId="ADAL" clId="{FAEEA863-CCBF-5241-BB21-8D7BBFC0164D}" dt="2020-02-29T11:13:58.986" v="1170" actId="478"/>
          <ac:grpSpMkLst>
            <pc:docMk/>
            <pc:sldMk cId="343415546" sldId="693"/>
            <ac:grpSpMk id="9" creationId="{9D9C8F1B-009A-4CD1-8125-180E4EFE3D27}"/>
          </ac:grpSpMkLst>
        </pc:grpChg>
        <pc:picChg chg="del">
          <ac:chgData name="Raluca Nicola" userId="d256eec5-3a28-4973-a28c-0a3cd5c96367" providerId="ADAL" clId="{FAEEA863-CCBF-5241-BB21-8D7BBFC0164D}" dt="2020-02-29T11:14:49.878" v="1302" actId="478"/>
          <ac:picMkLst>
            <pc:docMk/>
            <pc:sldMk cId="343415546" sldId="693"/>
            <ac:picMk id="5" creationId="{ABD1CFC1-45AF-4224-A4C3-82CF246F7DA3}"/>
          </ac:picMkLst>
        </pc:picChg>
        <pc:picChg chg="add mod">
          <ac:chgData name="Raluca Nicola" userId="d256eec5-3a28-4973-a28c-0a3cd5c96367" providerId="ADAL" clId="{FAEEA863-CCBF-5241-BB21-8D7BBFC0164D}" dt="2020-02-29T11:15:08.053" v="1306" actId="1076"/>
          <ac:picMkLst>
            <pc:docMk/>
            <pc:sldMk cId="343415546" sldId="693"/>
            <ac:picMk id="16" creationId="{BE853FBB-8DC8-E94E-B71C-74DEDE04C9EC}"/>
          </ac:picMkLst>
        </pc:pic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1522808142" sldId="693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485270235" sldId="694"/>
        </pc:sldMkLst>
      </pc:sldChg>
      <pc:sldChg chg="delSp add">
        <pc:chgData name="Raluca Nicola" userId="d256eec5-3a28-4973-a28c-0a3cd5c96367" providerId="ADAL" clId="{FAEEA863-CCBF-5241-BB21-8D7BBFC0164D}" dt="2020-02-29T11:20:14.218" v="1563" actId="478"/>
        <pc:sldMkLst>
          <pc:docMk/>
          <pc:sldMk cId="1947870569" sldId="694"/>
        </pc:sldMkLst>
        <pc:grpChg chg="del">
          <ac:chgData name="Raluca Nicola" userId="d256eec5-3a28-4973-a28c-0a3cd5c96367" providerId="ADAL" clId="{FAEEA863-CCBF-5241-BB21-8D7BBFC0164D}" dt="2020-02-29T11:20:14.218" v="1563" actId="478"/>
          <ac:grpSpMkLst>
            <pc:docMk/>
            <pc:sldMk cId="1947870569" sldId="694"/>
            <ac:grpSpMk id="6" creationId="{14046F75-CA71-45EB-B29C-28652F0845C2}"/>
          </ac:grpSpMkLst>
        </pc:grp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3393777090" sldId="695"/>
        </pc:sldMkLst>
      </pc:sldChg>
      <pc:sldChg chg="delSp add">
        <pc:chgData name="Raluca Nicola" userId="d256eec5-3a28-4973-a28c-0a3cd5c96367" providerId="ADAL" clId="{FAEEA863-CCBF-5241-BB21-8D7BBFC0164D}" dt="2020-02-29T11:20:17.687" v="1564" actId="478"/>
        <pc:sldMkLst>
          <pc:docMk/>
          <pc:sldMk cId="3411013495" sldId="695"/>
        </pc:sldMkLst>
        <pc:grpChg chg="del">
          <ac:chgData name="Raluca Nicola" userId="d256eec5-3a28-4973-a28c-0a3cd5c96367" providerId="ADAL" clId="{FAEEA863-CCBF-5241-BB21-8D7BBFC0164D}" dt="2020-02-29T11:20:17.687" v="1564" actId="478"/>
          <ac:grpSpMkLst>
            <pc:docMk/>
            <pc:sldMk cId="3411013495" sldId="695"/>
            <ac:grpSpMk id="6" creationId="{14046F75-CA71-45EB-B29C-28652F0845C2}"/>
          </ac:grpSpMkLst>
        </pc:grp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2017920694" sldId="696"/>
        </pc:sldMkLst>
      </pc:sldChg>
      <pc:sldChg chg="add del">
        <pc:chgData name="Raluca Nicola" userId="d256eec5-3a28-4973-a28c-0a3cd5c96367" providerId="ADAL" clId="{FAEEA863-CCBF-5241-BB21-8D7BBFC0164D}" dt="2020-02-29T11:16:41.563" v="1315" actId="2696"/>
        <pc:sldMkLst>
          <pc:docMk/>
          <pc:sldMk cId="2149521231" sldId="696"/>
        </pc:sldMkLst>
      </pc:sldChg>
      <pc:sldChg chg="add del">
        <pc:chgData name="Raluca Nicola" userId="d256eec5-3a28-4973-a28c-0a3cd5c96367" providerId="ADAL" clId="{FAEEA863-CCBF-5241-BB21-8D7BBFC0164D}" dt="2020-02-29T11:16:42.693" v="1316" actId="2696"/>
        <pc:sldMkLst>
          <pc:docMk/>
          <pc:sldMk cId="678010274" sldId="697"/>
        </pc:sldMkLst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1506757298" sldId="697"/>
        </pc:sldMkLst>
      </pc:sldChg>
      <pc:sldChg chg="delSp add del">
        <pc:chgData name="Raluca Nicola" userId="d256eec5-3a28-4973-a28c-0a3cd5c96367" providerId="ADAL" clId="{FAEEA863-CCBF-5241-BB21-8D7BBFC0164D}" dt="2020-02-29T11:30:37.792" v="1579" actId="2696"/>
        <pc:sldMkLst>
          <pc:docMk/>
          <pc:sldMk cId="785092932" sldId="698"/>
        </pc:sldMkLst>
        <pc:grpChg chg="del">
          <ac:chgData name="Raluca Nicola" userId="d256eec5-3a28-4973-a28c-0a3cd5c96367" providerId="ADAL" clId="{FAEEA863-CCBF-5241-BB21-8D7BBFC0164D}" dt="2020-02-29T11:16:13.039" v="1312" actId="478"/>
          <ac:grpSpMkLst>
            <pc:docMk/>
            <pc:sldMk cId="785092932" sldId="698"/>
            <ac:grpSpMk id="7" creationId="{E54A9D6E-A701-4E98-996E-F032DA2B0B6B}"/>
          </ac:grpSpMkLst>
        </pc:grpChg>
      </pc:sldChg>
      <pc:sldChg chg="add del">
        <pc:chgData name="Raluca Nicola" userId="d256eec5-3a28-4973-a28c-0a3cd5c96367" providerId="ADAL" clId="{FAEEA863-CCBF-5241-BB21-8D7BBFC0164D}" dt="2020-02-29T09:53:36.304" v="1"/>
        <pc:sldMkLst>
          <pc:docMk/>
          <pc:sldMk cId="2478034324" sldId="698"/>
        </pc:sldMkLst>
      </pc:sldChg>
      <pc:sldChg chg="delSp modSp add setBg">
        <pc:chgData name="Raluca Nicola" userId="d256eec5-3a28-4973-a28c-0a3cd5c96367" providerId="ADAL" clId="{FAEEA863-CCBF-5241-BB21-8D7BBFC0164D}" dt="2020-02-29T10:11:09.354" v="58" actId="478"/>
        <pc:sldMkLst>
          <pc:docMk/>
          <pc:sldMk cId="2836028040" sldId="699"/>
        </pc:sldMkLst>
        <pc:spChg chg="mod">
          <ac:chgData name="Raluca Nicola" userId="d256eec5-3a28-4973-a28c-0a3cd5c96367" providerId="ADAL" clId="{FAEEA863-CCBF-5241-BB21-8D7BBFC0164D}" dt="2020-02-29T10:07:12.621" v="10"/>
          <ac:spMkLst>
            <pc:docMk/>
            <pc:sldMk cId="2836028040" sldId="699"/>
            <ac:spMk id="2" creationId="{891519FC-7D8D-8945-8148-8F965EFCAFFA}"/>
          </ac:spMkLst>
        </pc:spChg>
        <pc:spChg chg="del">
          <ac:chgData name="Raluca Nicola" userId="d256eec5-3a28-4973-a28c-0a3cd5c96367" providerId="ADAL" clId="{FAEEA863-CCBF-5241-BB21-8D7BBFC0164D}" dt="2020-02-29T10:11:09.354" v="58" actId="478"/>
          <ac:spMkLst>
            <pc:docMk/>
            <pc:sldMk cId="2836028040" sldId="699"/>
            <ac:spMk id="60" creationId="{2B3DF2FB-7272-5444-BF59-223F310E296A}"/>
          </ac:spMkLst>
        </pc:spChg>
        <pc:spChg chg="mod">
          <ac:chgData name="Raluca Nicola" userId="d256eec5-3a28-4973-a28c-0a3cd5c96367" providerId="ADAL" clId="{FAEEA863-CCBF-5241-BB21-8D7BBFC0164D}" dt="2020-02-29T10:07:45.154" v="42" actId="20577"/>
          <ac:spMkLst>
            <pc:docMk/>
            <pc:sldMk cId="2836028040" sldId="699"/>
            <ac:spMk id="61" creationId="{D3140B26-EF4F-9140-861F-74099371C76F}"/>
          </ac:spMkLst>
        </pc:spChg>
        <pc:grpChg chg="mod">
          <ac:chgData name="Raluca Nicola" userId="d256eec5-3a28-4973-a28c-0a3cd5c96367" providerId="ADAL" clId="{FAEEA863-CCBF-5241-BB21-8D7BBFC0164D}" dt="2020-02-29T10:07:46.447" v="43" actId="1076"/>
          <ac:grpSpMkLst>
            <pc:docMk/>
            <pc:sldMk cId="2836028040" sldId="699"/>
            <ac:grpSpMk id="7" creationId="{3DD6F4B8-4422-434A-8576-B774E6888E50}"/>
          </ac:grpSpMkLst>
        </pc:grpChg>
      </pc:sldChg>
      <pc:sldChg chg="addSp delSp modSp add del ord">
        <pc:chgData name="Raluca Nicola" userId="d256eec5-3a28-4973-a28c-0a3cd5c96367" providerId="ADAL" clId="{FAEEA863-CCBF-5241-BB21-8D7BBFC0164D}" dt="2020-02-29T10:22:40.473" v="336" actId="2696"/>
        <pc:sldMkLst>
          <pc:docMk/>
          <pc:sldMk cId="1887098517" sldId="700"/>
        </pc:sldMkLst>
        <pc:spChg chg="add mod">
          <ac:chgData name="Raluca Nicola" userId="d256eec5-3a28-4973-a28c-0a3cd5c96367" providerId="ADAL" clId="{FAEEA863-CCBF-5241-BB21-8D7BBFC0164D}" dt="2020-02-29T10:22:36.919" v="335" actId="478"/>
          <ac:spMkLst>
            <pc:docMk/>
            <pc:sldMk cId="1887098517" sldId="700"/>
            <ac:spMk id="3" creationId="{254A0AE8-7C0A-0640-B5A8-A1BD297B3C4F}"/>
          </ac:spMkLst>
        </pc:spChg>
        <pc:spChg chg="del mod">
          <ac:chgData name="Raluca Nicola" userId="d256eec5-3a28-4973-a28c-0a3cd5c96367" providerId="ADAL" clId="{FAEEA863-CCBF-5241-BB21-8D7BBFC0164D}" dt="2020-02-29T10:22:36.919" v="335" actId="478"/>
          <ac:spMkLst>
            <pc:docMk/>
            <pc:sldMk cId="1887098517" sldId="700"/>
            <ac:spMk id="7" creationId="{E78A5033-F735-5A47-8683-CC87165508A7}"/>
          </ac:spMkLst>
        </pc:spChg>
      </pc:sldChg>
      <pc:sldChg chg="addSp delSp modSp add">
        <pc:chgData name="Raluca Nicola" userId="d256eec5-3a28-4973-a28c-0a3cd5c96367" providerId="ADAL" clId="{FAEEA863-CCBF-5241-BB21-8D7BBFC0164D}" dt="2020-02-29T10:52:37.660" v="909" actId="20577"/>
        <pc:sldMkLst>
          <pc:docMk/>
          <pc:sldMk cId="1918748764" sldId="700"/>
        </pc:sldMkLst>
        <pc:spChg chg="mod">
          <ac:chgData name="Raluca Nicola" userId="d256eec5-3a28-4973-a28c-0a3cd5c96367" providerId="ADAL" clId="{FAEEA863-CCBF-5241-BB21-8D7BBFC0164D}" dt="2020-02-29T10:52:37.660" v="909" actId="20577"/>
          <ac:spMkLst>
            <pc:docMk/>
            <pc:sldMk cId="1918748764" sldId="700"/>
            <ac:spMk id="12" creationId="{13AE24A9-0F18-4A11-BD25-D889F630B8ED}"/>
          </ac:spMkLst>
        </pc:spChg>
        <pc:spChg chg="mod">
          <ac:chgData name="Raluca Nicola" userId="d256eec5-3a28-4973-a28c-0a3cd5c96367" providerId="ADAL" clId="{FAEEA863-CCBF-5241-BB21-8D7BBFC0164D}" dt="2020-02-29T10:50:30.129" v="899" actId="20577"/>
          <ac:spMkLst>
            <pc:docMk/>
            <pc:sldMk cId="1918748764" sldId="700"/>
            <ac:spMk id="27" creationId="{A15ACBFD-A47E-422D-A04E-D5C6E1C733CE}"/>
          </ac:spMkLst>
        </pc:spChg>
        <pc:picChg chg="del">
          <ac:chgData name="Raluca Nicola" userId="d256eec5-3a28-4973-a28c-0a3cd5c96367" providerId="ADAL" clId="{FAEEA863-CCBF-5241-BB21-8D7BBFC0164D}" dt="2020-02-29T10:50:34.928" v="900" actId="478"/>
          <ac:picMkLst>
            <pc:docMk/>
            <pc:sldMk cId="1918748764" sldId="700"/>
            <ac:picMk id="2" creationId="{71AAD467-AC44-4C41-A24B-E35BDC87FA0C}"/>
          </ac:picMkLst>
        </pc:picChg>
        <pc:picChg chg="add mod">
          <ac:chgData name="Raluca Nicola" userId="d256eec5-3a28-4973-a28c-0a3cd5c96367" providerId="ADAL" clId="{FAEEA863-CCBF-5241-BB21-8D7BBFC0164D}" dt="2020-02-29T10:52:33.307" v="904" actId="14100"/>
          <ac:picMkLst>
            <pc:docMk/>
            <pc:sldMk cId="1918748764" sldId="700"/>
            <ac:picMk id="3" creationId="{9AA6EC5E-E1C6-A34C-A716-36E26CEB3894}"/>
          </ac:picMkLst>
        </pc:picChg>
      </pc:sldChg>
      <pc:sldChg chg="addSp delSp modSp add">
        <pc:chgData name="Raluca Nicola" userId="d256eec5-3a28-4973-a28c-0a3cd5c96367" providerId="ADAL" clId="{FAEEA863-CCBF-5241-BB21-8D7BBFC0164D}" dt="2020-02-29T10:55:11.098" v="992" actId="20577"/>
        <pc:sldMkLst>
          <pc:docMk/>
          <pc:sldMk cId="2846269711" sldId="701"/>
        </pc:sldMkLst>
        <pc:spChg chg="mod">
          <ac:chgData name="Raluca Nicola" userId="d256eec5-3a28-4973-a28c-0a3cd5c96367" providerId="ADAL" clId="{FAEEA863-CCBF-5241-BB21-8D7BBFC0164D}" dt="2020-02-29T10:55:11.098" v="992" actId="20577"/>
          <ac:spMkLst>
            <pc:docMk/>
            <pc:sldMk cId="2846269711" sldId="701"/>
            <ac:spMk id="12" creationId="{13AE24A9-0F18-4A11-BD25-D889F630B8ED}"/>
          </ac:spMkLst>
        </pc:spChg>
        <pc:spChg chg="mod">
          <ac:chgData name="Raluca Nicola" userId="d256eec5-3a28-4973-a28c-0a3cd5c96367" providerId="ADAL" clId="{FAEEA863-CCBF-5241-BB21-8D7BBFC0164D}" dt="2020-02-29T10:54:18.953" v="928" actId="20577"/>
          <ac:spMkLst>
            <pc:docMk/>
            <pc:sldMk cId="2846269711" sldId="701"/>
            <ac:spMk id="27" creationId="{A15ACBFD-A47E-422D-A04E-D5C6E1C733CE}"/>
          </ac:spMkLst>
        </pc:spChg>
        <pc:picChg chg="del">
          <ac:chgData name="Raluca Nicola" userId="d256eec5-3a28-4973-a28c-0a3cd5c96367" providerId="ADAL" clId="{FAEEA863-CCBF-5241-BB21-8D7BBFC0164D}" dt="2020-02-29T10:54:14.496" v="914" actId="478"/>
          <ac:picMkLst>
            <pc:docMk/>
            <pc:sldMk cId="2846269711" sldId="701"/>
            <ac:picMk id="3" creationId="{9AA6EC5E-E1C6-A34C-A716-36E26CEB3894}"/>
          </ac:picMkLst>
        </pc:picChg>
        <pc:picChg chg="add mod">
          <ac:chgData name="Raluca Nicola" userId="d256eec5-3a28-4973-a28c-0a3cd5c96367" providerId="ADAL" clId="{FAEEA863-CCBF-5241-BB21-8D7BBFC0164D}" dt="2020-02-29T10:55:06.242" v="990" actId="1076"/>
          <ac:picMkLst>
            <pc:docMk/>
            <pc:sldMk cId="2846269711" sldId="701"/>
            <ac:picMk id="6" creationId="{2925525D-E7AB-A540-B19A-91F9416EF765}"/>
          </ac:picMkLst>
        </pc:picChg>
      </pc:sldChg>
      <pc:sldChg chg="addSp delSp modSp add ord">
        <pc:chgData name="Raluca Nicola" userId="d256eec5-3a28-4973-a28c-0a3cd5c96367" providerId="ADAL" clId="{FAEEA863-CCBF-5241-BB21-8D7BBFC0164D}" dt="2020-02-29T11:02:04.851" v="1158" actId="478"/>
        <pc:sldMkLst>
          <pc:docMk/>
          <pc:sldMk cId="775895178" sldId="702"/>
        </pc:sldMkLst>
        <pc:spChg chg="mod">
          <ac:chgData name="Raluca Nicola" userId="d256eec5-3a28-4973-a28c-0a3cd5c96367" providerId="ADAL" clId="{FAEEA863-CCBF-5241-BB21-8D7BBFC0164D}" dt="2020-02-29T10:56:45.036" v="1031" actId="20577"/>
          <ac:spMkLst>
            <pc:docMk/>
            <pc:sldMk cId="775895178" sldId="702"/>
            <ac:spMk id="3" creationId="{9195EC55-525B-F746-8A77-3C6B91C18C2D}"/>
          </ac:spMkLst>
        </pc:spChg>
        <pc:spChg chg="mod">
          <ac:chgData name="Raluca Nicola" userId="d256eec5-3a28-4973-a28c-0a3cd5c96367" providerId="ADAL" clId="{FAEEA863-CCBF-5241-BB21-8D7BBFC0164D}" dt="2020-02-29T10:57:19.030" v="1131" actId="20577"/>
          <ac:spMkLst>
            <pc:docMk/>
            <pc:sldMk cId="775895178" sldId="702"/>
            <ac:spMk id="4" creationId="{891AD9C8-5272-B34E-9EFD-84E8D133429C}"/>
          </ac:spMkLst>
        </pc:spChg>
        <pc:spChg chg="add del mod">
          <ac:chgData name="Raluca Nicola" userId="d256eec5-3a28-4973-a28c-0a3cd5c96367" providerId="ADAL" clId="{FAEEA863-CCBF-5241-BB21-8D7BBFC0164D}" dt="2020-02-29T10:56:22.868" v="997"/>
          <ac:spMkLst>
            <pc:docMk/>
            <pc:sldMk cId="775895178" sldId="702"/>
            <ac:spMk id="5" creationId="{4D917053-3834-1B42-96CE-FA9C66DC3185}"/>
          </ac:spMkLst>
        </pc:spChg>
        <pc:spChg chg="del">
          <ac:chgData name="Raluca Nicola" userId="d256eec5-3a28-4973-a28c-0a3cd5c96367" providerId="ADAL" clId="{FAEEA863-CCBF-5241-BB21-8D7BBFC0164D}" dt="2020-02-29T11:01:46.859" v="1153" actId="478"/>
          <ac:spMkLst>
            <pc:docMk/>
            <pc:sldMk cId="775895178" sldId="702"/>
            <ac:spMk id="12" creationId="{70AE986C-FF41-004C-BA58-0143D5447F03}"/>
          </ac:spMkLst>
        </pc:spChg>
        <pc:grpChg chg="del mod">
          <ac:chgData name="Raluca Nicola" userId="d256eec5-3a28-4973-a28c-0a3cd5c96367" providerId="ADAL" clId="{FAEEA863-CCBF-5241-BB21-8D7BBFC0164D}" dt="2020-02-29T11:01:57.651" v="1156" actId="478"/>
          <ac:grpSpMkLst>
            <pc:docMk/>
            <pc:sldMk cId="775895178" sldId="702"/>
            <ac:grpSpMk id="11" creationId="{74FBE169-3B13-124B-BEB8-1DACA2608800}"/>
          </ac:grpSpMkLst>
        </pc:grpChg>
        <pc:grpChg chg="del topLvl">
          <ac:chgData name="Raluca Nicola" userId="d256eec5-3a28-4973-a28c-0a3cd5c96367" providerId="ADAL" clId="{FAEEA863-CCBF-5241-BB21-8D7BBFC0164D}" dt="2020-02-29T11:02:02.235" v="1157" actId="478"/>
          <ac:grpSpMkLst>
            <pc:docMk/>
            <pc:sldMk cId="775895178" sldId="702"/>
            <ac:grpSpMk id="17" creationId="{D3AD0B7C-B2DD-A542-9051-B89372DF3ACD}"/>
          </ac:grpSpMkLst>
        </pc:grpChg>
        <pc:grpChg chg="del topLvl">
          <ac:chgData name="Raluca Nicola" userId="d256eec5-3a28-4973-a28c-0a3cd5c96367" providerId="ADAL" clId="{FAEEA863-CCBF-5241-BB21-8D7BBFC0164D}" dt="2020-02-29T11:02:04.851" v="1158" actId="478"/>
          <ac:grpSpMkLst>
            <pc:docMk/>
            <pc:sldMk cId="775895178" sldId="702"/>
            <ac:grpSpMk id="19" creationId="{8E39254F-3D6F-2D49-B1C4-EE40370BB29C}"/>
          </ac:grpSpMkLst>
        </pc:grpChg>
        <pc:picChg chg="del topLvl">
          <ac:chgData name="Raluca Nicola" userId="d256eec5-3a28-4973-a28c-0a3cd5c96367" providerId="ADAL" clId="{FAEEA863-CCBF-5241-BB21-8D7BBFC0164D}" dt="2020-02-29T11:01:57.651" v="1156" actId="478"/>
          <ac:picMkLst>
            <pc:docMk/>
            <pc:sldMk cId="775895178" sldId="702"/>
            <ac:picMk id="15" creationId="{7D238AE6-FBB9-734C-B7C7-07BB4F2322AC}"/>
          </ac:picMkLst>
        </pc:picChg>
        <pc:picChg chg="del topLvl">
          <ac:chgData name="Raluca Nicola" userId="d256eec5-3a28-4973-a28c-0a3cd5c96367" providerId="ADAL" clId="{FAEEA863-CCBF-5241-BB21-8D7BBFC0164D}" dt="2020-02-29T11:02:02.235" v="1157" actId="478"/>
          <ac:picMkLst>
            <pc:docMk/>
            <pc:sldMk cId="775895178" sldId="702"/>
            <ac:picMk id="18" creationId="{53BF5E25-4EF5-4C42-9C73-5B3C4BD95D8C}"/>
          </ac:picMkLst>
        </pc:picChg>
        <pc:picChg chg="del">
          <ac:chgData name="Raluca Nicola" userId="d256eec5-3a28-4973-a28c-0a3cd5c96367" providerId="ADAL" clId="{FAEEA863-CCBF-5241-BB21-8D7BBFC0164D}" dt="2020-02-29T10:56:12.587" v="996" actId="478"/>
          <ac:picMkLst>
            <pc:docMk/>
            <pc:sldMk cId="775895178" sldId="702"/>
            <ac:picMk id="47" creationId="{5B5E2679-7298-1846-BD5F-01D8EA5C9D21}"/>
          </ac:picMkLst>
        </pc:picChg>
        <pc:picChg chg="add mod">
          <ac:chgData name="Raluca Nicola" userId="d256eec5-3a28-4973-a28c-0a3cd5c96367" providerId="ADAL" clId="{FAEEA863-CCBF-5241-BB21-8D7BBFC0164D}" dt="2020-02-29T10:56:22.868" v="997"/>
          <ac:picMkLst>
            <pc:docMk/>
            <pc:sldMk cId="775895178" sldId="702"/>
            <ac:picMk id="48" creationId="{4665A01C-7E2F-0843-9F9C-964642B85927}"/>
          </ac:picMkLst>
        </pc:picChg>
      </pc:sldChg>
      <pc:sldChg chg="delSp add del">
        <pc:chgData name="Raluca Nicola" userId="d256eec5-3a28-4973-a28c-0a3cd5c96367" providerId="ADAL" clId="{FAEEA863-CCBF-5241-BB21-8D7BBFC0164D}" dt="2020-02-29T11:19:32.991" v="1517" actId="2696"/>
        <pc:sldMkLst>
          <pc:docMk/>
          <pc:sldMk cId="4280339073" sldId="703"/>
        </pc:sldMkLst>
        <pc:grpChg chg="del">
          <ac:chgData name="Raluca Nicola" userId="d256eec5-3a28-4973-a28c-0a3cd5c96367" providerId="ADAL" clId="{FAEEA863-CCBF-5241-BB21-8D7BBFC0164D}" dt="2020-02-29T11:13:53.211" v="1169" actId="478"/>
          <ac:grpSpMkLst>
            <pc:docMk/>
            <pc:sldMk cId="4280339073" sldId="703"/>
            <ac:grpSpMk id="11" creationId="{74FBE169-3B13-124B-BEB8-1DACA2608800}"/>
          </ac:grpSpMkLst>
        </pc:grpChg>
      </pc:sldChg>
      <pc:sldChg chg="add">
        <pc:chgData name="Raluca Nicola" userId="d256eec5-3a28-4973-a28c-0a3cd5c96367" providerId="ADAL" clId="{FAEEA863-CCBF-5241-BB21-8D7BBFC0164D}" dt="2020-02-29T11:15:46.499" v="1309"/>
        <pc:sldMkLst>
          <pc:docMk/>
          <pc:sldMk cId="3101425526" sldId="704"/>
        </pc:sldMkLst>
      </pc:sldChg>
      <pc:sldChg chg="addSp delSp modSp add">
        <pc:chgData name="Raluca Nicola" userId="d256eec5-3a28-4973-a28c-0a3cd5c96367" providerId="ADAL" clId="{FAEEA863-CCBF-5241-BB21-8D7BBFC0164D}" dt="2020-02-29T11:19:13.927" v="1516" actId="1076"/>
        <pc:sldMkLst>
          <pc:docMk/>
          <pc:sldMk cId="3115435863" sldId="705"/>
        </pc:sldMkLst>
        <pc:spChg chg="mod">
          <ac:chgData name="Raluca Nicola" userId="d256eec5-3a28-4973-a28c-0a3cd5c96367" providerId="ADAL" clId="{FAEEA863-CCBF-5241-BB21-8D7BBFC0164D}" dt="2020-02-29T11:18:51.248" v="1511" actId="20577"/>
          <ac:spMkLst>
            <pc:docMk/>
            <pc:sldMk cId="3115435863" sldId="705"/>
            <ac:spMk id="12" creationId="{4F9E7E94-E4B5-9340-AFDF-2AD01B060F20}"/>
          </ac:spMkLst>
        </pc:spChg>
        <pc:spChg chg="mod">
          <ac:chgData name="Raluca Nicola" userId="d256eec5-3a28-4973-a28c-0a3cd5c96367" providerId="ADAL" clId="{FAEEA863-CCBF-5241-BB21-8D7BBFC0164D}" dt="2020-02-29T11:18:16.239" v="1364" actId="20577"/>
          <ac:spMkLst>
            <pc:docMk/>
            <pc:sldMk cId="3115435863" sldId="705"/>
            <ac:spMk id="15" creationId="{F3FC91D8-E1FF-C042-B5D7-3EBA956D9957}"/>
          </ac:spMkLst>
        </pc:spChg>
        <pc:picChg chg="add mod">
          <ac:chgData name="Raluca Nicola" userId="d256eec5-3a28-4973-a28c-0a3cd5c96367" providerId="ADAL" clId="{FAEEA863-CCBF-5241-BB21-8D7BBFC0164D}" dt="2020-02-29T11:19:13.927" v="1516" actId="1076"/>
          <ac:picMkLst>
            <pc:docMk/>
            <pc:sldMk cId="3115435863" sldId="705"/>
            <ac:picMk id="5" creationId="{6F2C2E33-2080-BB4F-A3A4-C43112AFF41F}"/>
          </ac:picMkLst>
        </pc:picChg>
        <pc:picChg chg="del">
          <ac:chgData name="Raluca Nicola" userId="d256eec5-3a28-4973-a28c-0a3cd5c96367" providerId="ADAL" clId="{FAEEA863-CCBF-5241-BB21-8D7BBFC0164D}" dt="2020-02-29T11:19:04.592" v="1512" actId="478"/>
          <ac:picMkLst>
            <pc:docMk/>
            <pc:sldMk cId="3115435863" sldId="705"/>
            <ac:picMk id="16" creationId="{BE853FBB-8DC8-E94E-B71C-74DEDE04C9EC}"/>
          </ac:picMkLst>
        </pc:picChg>
      </pc:sldChg>
      <pc:sldChg chg="modSp add">
        <pc:chgData name="Raluca Nicola" userId="d256eec5-3a28-4973-a28c-0a3cd5c96367" providerId="ADAL" clId="{FAEEA863-CCBF-5241-BB21-8D7BBFC0164D}" dt="2020-02-29T11:20:00.273" v="1560" actId="20577"/>
        <pc:sldMkLst>
          <pc:docMk/>
          <pc:sldMk cId="67625777" sldId="706"/>
        </pc:sldMkLst>
        <pc:spChg chg="mod">
          <ac:chgData name="Raluca Nicola" userId="d256eec5-3a28-4973-a28c-0a3cd5c96367" providerId="ADAL" clId="{FAEEA863-CCBF-5241-BB21-8D7BBFC0164D}" dt="2020-02-29T11:20:00.273" v="1560" actId="20577"/>
          <ac:spMkLst>
            <pc:docMk/>
            <pc:sldMk cId="67625777" sldId="706"/>
            <ac:spMk id="2" creationId="{9632E472-42AD-D346-AA91-D60CA5CC5ECC}"/>
          </ac:spMkLst>
        </pc:spChg>
      </pc:sldChg>
      <pc:sldChg chg="add">
        <pc:chgData name="Raluca Nicola" userId="d256eec5-3a28-4973-a28c-0a3cd5c96367" providerId="ADAL" clId="{FAEEA863-CCBF-5241-BB21-8D7BBFC0164D}" dt="2020-02-29T11:20:04.727" v="1561"/>
        <pc:sldMkLst>
          <pc:docMk/>
          <pc:sldMk cId="808944185" sldId="707"/>
        </pc:sldMkLst>
      </pc:sldChg>
      <pc:sldChg chg="add">
        <pc:chgData name="Raluca Nicola" userId="d256eec5-3a28-4973-a28c-0a3cd5c96367" providerId="ADAL" clId="{FAEEA863-CCBF-5241-BB21-8D7BBFC0164D}" dt="2020-02-29T11:20:07.183" v="1562"/>
        <pc:sldMkLst>
          <pc:docMk/>
          <pc:sldMk cId="166608452" sldId="708"/>
        </pc:sldMkLst>
      </pc:sldChg>
      <pc:sldMasterChg chg="setBg modSldLayout">
        <pc:chgData name="Raluca Nicola" userId="d256eec5-3a28-4973-a28c-0a3cd5c96367" providerId="ADAL" clId="{FAEEA863-CCBF-5241-BB21-8D7BBFC0164D}" dt="2020-02-29T11:13:38.488" v="1168"/>
        <pc:sldMasterMkLst>
          <pc:docMk/>
          <pc:sldMasterMk cId="0" sldId="2147486799"/>
        </pc:sldMasterMkLst>
        <pc:sldLayoutChg chg="addSp delSp modSp setBg">
          <pc:chgData name="Raluca Nicola" userId="d256eec5-3a28-4973-a28c-0a3cd5c96367" providerId="ADAL" clId="{FAEEA863-CCBF-5241-BB21-8D7BBFC0164D}" dt="2020-02-29T10:09:24.457" v="50" actId="478"/>
          <pc:sldLayoutMkLst>
            <pc:docMk/>
            <pc:sldMasterMk cId="0" sldId="2147486799"/>
            <pc:sldLayoutMk cId="0" sldId="2147486806"/>
          </pc:sldLayoutMkLst>
          <pc:grpChg chg="add del mod">
            <ac:chgData name="Raluca Nicola" userId="d256eec5-3a28-4973-a28c-0a3cd5c96367" providerId="ADAL" clId="{FAEEA863-CCBF-5241-BB21-8D7BBFC0164D}" dt="2020-02-29T10:09:24.457" v="50" actId="478"/>
            <ac:grpSpMkLst>
              <pc:docMk/>
              <pc:sldMasterMk cId="0" sldId="2147486799"/>
              <pc:sldLayoutMk cId="0" sldId="2147486806"/>
              <ac:grpSpMk id="6" creationId="{C7835A2F-AD41-6047-9E6A-16323602F648}"/>
            </ac:grpSpMkLst>
          </pc:grpChg>
        </pc:sldLayoutChg>
        <pc:sldLayoutChg chg="addSp delSp modSp setBg">
          <pc:chgData name="Raluca Nicola" userId="d256eec5-3a28-4973-a28c-0a3cd5c96367" providerId="ADAL" clId="{FAEEA863-CCBF-5241-BB21-8D7BBFC0164D}" dt="2020-02-29T11:13:38.488" v="1168"/>
          <pc:sldLayoutMkLst>
            <pc:docMk/>
            <pc:sldMasterMk cId="0" sldId="2147486799"/>
            <pc:sldLayoutMk cId="606155255" sldId="2147486809"/>
          </pc:sldLayoutMkLst>
          <pc:spChg chg="del">
            <ac:chgData name="Raluca Nicola" userId="d256eec5-3a28-4973-a28c-0a3cd5c96367" providerId="ADAL" clId="{FAEEA863-CCBF-5241-BB21-8D7BBFC0164D}" dt="2020-02-29T10:58:11.416" v="1135" actId="478"/>
            <ac:spMkLst>
              <pc:docMk/>
              <pc:sldMasterMk cId="0" sldId="2147486799"/>
              <pc:sldLayoutMk cId="606155255" sldId="2147486809"/>
              <ac:spMk id="7" creationId="{00000000-0000-0000-0000-000000000000}"/>
            </ac:spMkLst>
          </pc:spChg>
          <pc:spChg chg="del">
            <ac:chgData name="Raluca Nicola" userId="d256eec5-3a28-4973-a28c-0a3cd5c96367" providerId="ADAL" clId="{FAEEA863-CCBF-5241-BB21-8D7BBFC0164D}" dt="2020-02-29T10:59:16.735" v="1139" actId="478"/>
            <ac:spMkLst>
              <pc:docMk/>
              <pc:sldMasterMk cId="0" sldId="2147486799"/>
              <pc:sldLayoutMk cId="606155255" sldId="2147486809"/>
              <ac:spMk id="8" creationId="{00000000-0000-0000-0000-000000000000}"/>
            </ac:spMkLst>
          </pc:spChg>
          <pc:grpChg chg="add del mod">
            <ac:chgData name="Raluca Nicola" userId="d256eec5-3a28-4973-a28c-0a3cd5c96367" providerId="ADAL" clId="{FAEEA863-CCBF-5241-BB21-8D7BBFC0164D}" dt="2020-02-29T11:13:29.899" v="1165" actId="478"/>
            <ac:grpSpMkLst>
              <pc:docMk/>
              <pc:sldMasterMk cId="0" sldId="2147486799"/>
              <pc:sldLayoutMk cId="606155255" sldId="2147486809"/>
              <ac:grpSpMk id="13" creationId="{95804946-3410-7740-913A-92507C397318}"/>
            </ac:grpSpMkLst>
          </pc:grpChg>
          <pc:picChg chg="add del">
            <ac:chgData name="Raluca Nicola" userId="d256eec5-3a28-4973-a28c-0a3cd5c96367" providerId="ADAL" clId="{FAEEA863-CCBF-5241-BB21-8D7BBFC0164D}" dt="2020-02-29T11:13:31.042" v="1166" actId="478"/>
            <ac:picMkLst>
              <pc:docMk/>
              <pc:sldMasterMk cId="0" sldId="2147486799"/>
              <pc:sldLayoutMk cId="606155255" sldId="2147486809"/>
              <ac:picMk id="43" creationId="{4B98A2A8-A79A-3649-9678-451F465AB0E3}"/>
            </ac:picMkLst>
          </pc:picChg>
        </pc:sldLayoutChg>
      </pc:sldMasterChg>
    </pc:docChg>
  </pc:docChgLst>
  <pc:docChgLst>
    <pc:chgData name="Raluca Nicola" userId="d256eec5-3a28-4973-a28c-0a3cd5c96367" providerId="ADAL" clId="{44D00564-F81E-7E4A-9A3A-AE11AE1F6331}"/>
    <pc:docChg chg="custSel modSld">
      <pc:chgData name="Raluca Nicola" userId="d256eec5-3a28-4973-a28c-0a3cd5c96367" providerId="ADAL" clId="{44D00564-F81E-7E4A-9A3A-AE11AE1F6331}" dt="2020-03-02T09:49:54.424" v="5"/>
      <pc:docMkLst>
        <pc:docMk/>
      </pc:docMkLst>
      <pc:sldChg chg="addSp delSp modSp">
        <pc:chgData name="Raluca Nicola" userId="d256eec5-3a28-4973-a28c-0a3cd5c96367" providerId="ADAL" clId="{44D00564-F81E-7E4A-9A3A-AE11AE1F6331}" dt="2020-03-02T09:49:38.648" v="3" actId="1076"/>
        <pc:sldMkLst>
          <pc:docMk/>
          <pc:sldMk cId="638684071" sldId="691"/>
        </pc:sldMkLst>
        <pc:picChg chg="del">
          <ac:chgData name="Raluca Nicola" userId="d256eec5-3a28-4973-a28c-0a3cd5c96367" providerId="ADAL" clId="{44D00564-F81E-7E4A-9A3A-AE11AE1F6331}" dt="2020-03-02T09:49:33.985" v="0" actId="478"/>
          <ac:picMkLst>
            <pc:docMk/>
            <pc:sldMk cId="638684071" sldId="691"/>
            <ac:picMk id="2" creationId="{71AAD467-AC44-4C41-A24B-E35BDC87FA0C}"/>
          </ac:picMkLst>
        </pc:picChg>
        <pc:picChg chg="add mod">
          <ac:chgData name="Raluca Nicola" userId="d256eec5-3a28-4973-a28c-0a3cd5c96367" providerId="ADAL" clId="{44D00564-F81E-7E4A-9A3A-AE11AE1F6331}" dt="2020-03-02T09:49:38.648" v="3" actId="1076"/>
          <ac:picMkLst>
            <pc:docMk/>
            <pc:sldMk cId="638684071" sldId="691"/>
            <ac:picMk id="3" creationId="{0D092CB4-F20A-D242-996C-16FAA488ECD9}"/>
          </ac:picMkLst>
        </pc:picChg>
      </pc:sldChg>
      <pc:sldChg chg="addSp delSp modSp">
        <pc:chgData name="Raluca Nicola" userId="d256eec5-3a28-4973-a28c-0a3cd5c96367" providerId="ADAL" clId="{44D00564-F81E-7E4A-9A3A-AE11AE1F6331}" dt="2020-03-02T09:49:54.424" v="5"/>
        <pc:sldMkLst>
          <pc:docMk/>
          <pc:sldMk cId="775895178" sldId="702"/>
        </pc:sldMkLst>
        <pc:spChg chg="add del mod">
          <ac:chgData name="Raluca Nicola" userId="d256eec5-3a28-4973-a28c-0a3cd5c96367" providerId="ADAL" clId="{44D00564-F81E-7E4A-9A3A-AE11AE1F6331}" dt="2020-03-02T09:49:54.424" v="5"/>
          <ac:spMkLst>
            <pc:docMk/>
            <pc:sldMk cId="775895178" sldId="702"/>
            <ac:spMk id="5" creationId="{6DEC0D84-40F4-7749-9BEF-DC41FCFE54C7}"/>
          </ac:spMkLst>
        </pc:spChg>
        <pc:picChg chg="add mod">
          <ac:chgData name="Raluca Nicola" userId="d256eec5-3a28-4973-a28c-0a3cd5c96367" providerId="ADAL" clId="{44D00564-F81E-7E4A-9A3A-AE11AE1F6331}" dt="2020-03-02T09:49:54.424" v="5"/>
          <ac:picMkLst>
            <pc:docMk/>
            <pc:sldMk cId="775895178" sldId="702"/>
            <ac:picMk id="6" creationId="{D1A62905-4D39-3849-B2A5-566F9FDA2323}"/>
          </ac:picMkLst>
        </pc:picChg>
        <pc:picChg chg="del">
          <ac:chgData name="Raluca Nicola" userId="d256eec5-3a28-4973-a28c-0a3cd5c96367" providerId="ADAL" clId="{44D00564-F81E-7E4A-9A3A-AE11AE1F6331}" dt="2020-03-02T09:49:47.824" v="4" actId="478"/>
          <ac:picMkLst>
            <pc:docMk/>
            <pc:sldMk cId="775895178" sldId="702"/>
            <ac:picMk id="48" creationId="{4665A01C-7E2F-0843-9F9C-964642B8592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08:40.381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1,'0'0,"0"0,0 0,0 0,0 0,0 0,0 0,0 0,0 0,0 0,0 0,0 0,0 0,0 0,0 5,0 1,0 0,0 4,0 4,0 6,0 3,0 3,0-3,0 0,0 0,0 1,0 2,0 0,0 2,0 5,0 1,0 6,0 4,0 5,0 9,0 3,0 7,0-4,0-4,0-1,0-2,0-1,0-1,0-4,0-1,0-5,0 4,0 5,0 1,0 6,0 3,0 4,0 1,0-2,0-3,0-3,0-1,0-3,0 5,0 5,0 1,0 9,0 0,0 2,0-8,0-2,0-2,0 1,0 3,0 10,0 0,0-5,0 1,0 0,0-3,0-4,0 0,0 3,0-2,0 2,0 2,0 4,0 7,0-2,0 0,0 0,0-1,0 6,0 2,0-1,0 9,0-3,0-3,0-4,0-1,0-3,0 5,0 5,0 1,0-1,0 3,0-7,0 2,0 8,0 1,0 3,0 3,0-3,0 0,0-3,0-5,0 0,0 3,0-6,0 1,0-2,0-8,0 2,0-9,0-9,0-6,0 0,0 5,0-1,0 4,0-2,0 3,0-2,0-3,0-3,0-4,0 4,0-1,0 0,0-2,0 3,0 5,0 0,0-1,0-3,0-4,0-1,0-2,0-2,0-4,0-3,0 1,0 1,0 6,0-1,0-1,0 0,0 0,0-5,0 0,0-5,0-5,0 0,0-1,0 1,0 0,0-3,0 2,0-1,0-1,0 1,0 0,0-2,0-2,0-2,0-7,0-3,0 1,0 0,0-4,0-4,0-1,0-2,0-4,0-3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16.39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1872 1,'-1'1,"-4"3,-1 1,-2 1,-1 1,0 1,-1 0,-2 1,0 1,0 0,0 0,1-2,1 1,0-1,0 0,0 0,1 0,-1-1,1 1,-1 0,0 0,-1 1,-3 2,0 0,1 0,0-1,1 0,2-1,-2 0,0 1,0 0,1-2,-1 2,-2 2,0-1,0 0,0 0,-1 2,0-1,1-1,-2 2,0 0,0 0,0 0,0 0,2-2,-1 2,0-2,0 1,1 0,1-2,1 0,1-1,-2 2,-3 1,-1 3,-2 0,0 0,-4 4,-1 0,0 1,2-3,3-1,1-2,3-2,3-2,-1 0,0 1,-2 2,-1-1,2-1,1 0,1-1,0 0,-1 0,1 0,1-1,1-1,-2 2,-1 0,0 1,-3 1,-1 2,-1 1,-1 1,-1-1,2 0,2-2,2-2,0 1,1-2,-1 2,-1 0,-2 1,-1 2,1-1,2-2,1-1,-1 2,-1-1,2 0,-1 0,1 0,1-2,1 0,-1 0,-1 2,-1-1,2 0,0-1,0 1,0 0,1-1,-1 0,0 1,0-1,2-1,0 0,0-1,2 0,-3 1,1 1,-1-1,-1 2,-1 0,0 1,-1 0,-2 1,0 1,1-1,1-1,2-1,1-1,0 0,-1 0,1-1,1 0,1 0,2-3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2T15:12:48.21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23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1,'0'0,"0"0,0 0,0 0,0 0,0 0,0 0,0 0,0 0,0 0,0 0,0 0,0 0,0 0,0 5,0 1,0 0,0 4,0 4,0 6,0 3,0 3,0-3,0 0,0 0,0 1,0 2,0 0,0 2,0 5,0 1,0 6,0 4,0 5,0 9,0 3,0 7,0-4,0-4,0-1,0-2,0-1,0-1,0-4,0-1,0-5,0 4,0 5,0 1,0 6,0 3,0 4,0 1,0-2,0-3,0-3,0-1,0-3,0 5,0 5,0 1,0 9,0 0,0 2,0-8,0-2,0-2,0 1,0 3,0 10,0 0,0-5,0 1,0 0,0-3,0-4,0 0,0 3,0-2,0 2,0 2,0 4,0 7,0-2,0 0,0 0,0-1,0 6,0 2,0-1,0 9,0-3,0-3,0-4,0-1,0-3,0 5,0 5,0 1,0-1,0 3,0-7,0 2,0 8,0 1,0 3,0 3,0-3,0 0,0-3,0-5,0 0,0 3,0-6,0 1,0-2,0-8,0 2,0-9,0-9,0-6,0 0,0 5,0-1,0 4,0-2,0 3,0-2,0-3,0-3,0-4,0 4,0-1,0 0,0-2,0 3,0 5,0 0,0-1,0-3,0-4,0-1,0-2,0-2,0-4,0-3,0 1,0 1,0 6,0-1,0-1,0 0,0 0,0-5,0 0,0-5,0-5,0 0,0-1,0 1,0 0,0-3,0 2,0-1,0-1,0 1,0 0,0-2,0-2,0-2,0-7,0-3,0 1,0 0,0-4,0-4,0-1,0-2,0-4,0-3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24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1,'0'0,"0"0,0 0,0 0,0 0,0 0,0 0,0 0,0 0,0 0,0 0,0 0,0 0,0 0,0 5,0 1,0 0,0 4,0 4,0 6,0 3,0 3,0-3,0 0,0 0,0 1,0 2,0 0,0 2,0 5,0 1,0 6,0 4,0 5,0 9,0 3,0 7,0-4,0-4,0-1,0-2,0-1,0-1,0-4,0-1,0-5,0 4,0 5,0 1,0 6,0 3,0 4,0 1,0-2,0-3,0-3,0-1,0-3,0 5,0 5,0 1,0 9,0 0,0 2,0-8,0-2,0-2,0 1,0 3,0 10,0 0,0-5,0 1,0 0,0-3,0-4,0 0,0 3,0-2,0 2,0 2,0 4,0 7,0-2,0 0,0 0,0-1,0 6,0 2,0-1,0 9,0-3,0-3,0-4,0-1,0-3,0 5,0 5,0 1,0-1,0 3,0-7,0 2,0 8,0 1,0 3,0 3,0-3,0 0,0-3,0-5,0 0,0 3,0-6,0 1,0-2,0-8,0 2,0-9,0-9,0-6,0 0,0 5,0-1,0 4,0-2,0 3,0-2,0-3,0-3,0-4,0 4,0-1,0 0,0-2,0 3,0 5,0 0,0-1,0-3,0-4,0-1,0-2,0-2,0-4,0-3,0 1,0 1,0 6,0-1,0-1,0 0,0 0,0-5,0 0,0-5,0-5,0 0,0-1,0 1,0 0,0-3,0 2,0-1,0-1,0 1,0 0,0-2,0-2,0-2,0-7,0-3,0 1,0 0,0-4,0-4,0-1,0-2,0-4,0-3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25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0,'0'0,"0"0,0 0,0 0,5 0,1 0,0 0,-1 0,-2 0,4 0,1 0,3 0,1 0,2 0,-1 0,2 0,-1 0,1 0,-1 0,1 0,3 0,4 0,2 0,2 0,2 0,5 0,12 0,7 0,5 0,7 0,7 0,1 0,-2 0,-3 0,-4 0,2 0,4 0,10 0,16 0,5 0,1 0,-3 0,-8 0,-10 0,-9 0,2 0,9 0,9 0,8 0,2 0,-2 0,-8 0,-5 0,2 0,5 0,11 0,6 0,0 0,-9 0,-13 0,-17 0,-10 0,-1 0,-2 0,5 0,10 0,7 0,-1 0,2 0,-5 0,-4 0,-11 0,-5 0,-8 0,-8 0,0 0,3 0,2 0,5 0,-2 0,0 0,-3 0,0 0,-2 0,1 0,-3 0,2 0,-1 0,-4 0,-8 0,-4 0,-2 0,-5 0,-1 0,-4 0,1 0,-2 0,-3 0,-4 0,2 0,0 0,-1 0,-3 0,-1 0,-1 0,-2 0,0 0,0 0,4 0,2 0,0 0,-1 0,-2 0,-1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26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  <inkml:brush xml:id="br1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108 1630,'0'0,"0"0,0 0,0 0,0 0,0 0,0 0,0 0,0 0,0 0,0 0,0 0,0 0,0 0,0 5,0 1,0 0,0 4,0 4,0 6,0 3,0 3,0-3,0 0,0 0,0 1,0 2,0 0,0 2,0 5,0 1,0 6,0 4,0 5,0 9,0 3,0 7,0-4,0-4,0-1,0-2,0-1,0-1,0-4,0-1,0-5,0 4,0 5,0 1,0 6,0 3,0 4,0 1,0-2,0-3,0-3,0-1,0-3,0 5,0 5,0 1,0 9,0 0,0 2,0-8,0-2,0-2,0 1,0 3,0 10,0 0,0-5,0 1,0 0,0-3,0-4,0 0,0 3,0-2,0 2,0 2,0 4,0 7,0-2,0 0,0 0,0-1,0 6,0 2,0-1,0 9,0-3,0-3,0-4,0-1,0-3,0 5,0 5,0 1,0-1,0 3,0-7,0 2,0 8,0 1,0 3,0 3,0-3,0 0,0-3,0-5,0 0,0 3,0-6,0 1,0-2,0-8,0 2,0-9,0-9,0-6,0 0,0 5,0-1,0 4,0-2,0 3,0-2,0-3,0-3,0-4,0 4,0-1,0 0,0-2,0 3,0 5,0 0,0-1,0-3,0-4,0-1,0-2,0-2,0-4,0-3,0 1,0 1,0 6,0-1,0-1,0 0,0 0,0-5,0 0,0-5,0-5,0 0,0-1,0 1,0 0,0-3,0 2,0-1,0-1,0 1,0 0,0-2,0-2,0-2,0-7,0-3,0 1,0 0,0-4,0-4,0-1,0-2,0-4,0-3</inkml:trace>
  <inkml:trace contextRef="#ctx0" brushRef="#br1" timeOffset="1">2014 162,'0'7,"0"19,0 7,0 7,0 6,0 6,0 2,0 3,0 1,0-1,0 1,0-5,0-2,0-1,0 2,0-4,0 0,0-3,0-1,0 8,0 4,0 2,0 1,0 5,0 5,0 2,0-3,0 2,0-1,0 2,0-2,0 2,0-1,0 1,0 4,0 3,0 2,0-2,0 0,0-4,0 5,0-2,0 6,0 2,0 12,0 3,0 4,0-1,0 0,0 3,0 2,0 7,0-2,0-1,0 0,0 0,0 5,0 6,0 2,0 4,0-2,0-2,0-4,0 2,0-1,0-2,0-7,0-4,0 4,0 12,0 8,0 1,0 1,0 2,0 7,0 7,0 2,0-5,0-10,0 7,0 1,0-4,0-7,0-8,0-1,0 2,0-1,0-9,0-9,0-9,0-8,0-9,0-4,0-2,0-4,0-5,0 1,0-2,0-8,0-4,0-7,0-6,0-6,0-5,0-1,0-3,0 0,0-5,0-1,0-5,0-4,0 0,0-2,0-3,0-2,0-2,0 3,0 1,0-2,0 0,0 3,0 0,0-1,0-2,0-2,0 4,0 0,0-1,0-1,0-2,0-1,0-1,0-1,0 5,0 1,0 0,0-2,0 0,0 2,0 2,0-2,0 4,0 0,0-2,0-2,0 2,0 1,0-2,0-2,0-2,0 3,0 1,0 4,0 0,0-1,0 1,0 0,0 2,0 0,0-4,0-2,0 2,0 0,0 2,0 0,0 3,0-1,0 2,0-1,0-4,0 2,0-1,0-3,0 2,0 0,0-2,0 2,0 4,0 5,0-1,0-3,0 0,0-2,0 1,0-1,0-4,0-2,0-4,0 4,0 0,0-1,0-2,0-1,0 4,0 0,0-1,0-1,0-2,0-1,0-1,0-1,0 0</inkml:trace>
  <inkml:trace contextRef="#ctx0" brushRef="#br1" timeOffset="2">0 5271</inkml:trace>
  <inkml:trace contextRef="#ctx0" brushRef="#br0" timeOffset="3">109 11728,'0'0,"0"0,0 0,0 0,5 0,1 0,0 0,-1 0,-2 0,4 0,1 0,3 0,1 0,2 0,-1 0,2 0,-1 0,1 0,-1 0,1 0,3 0,4 0,2 0,2 0,2 0,5 0,12 0,7 0,5 0,7 0,7 0,1 0,-2 0,-3 0,-4 0,2 0,4 0,10 0,16 0,5 0,1 0,-3 0,-8 0,-10 0,-9 0,2 0,9 0,9 0,8 0,2 0,-2 0,-8 0,-5 0,2 0,5 0,11 0,6 0,0 0,-9 0,-13 0,-17 0,-10 0,-1 0,-2 0,5 0,10 0,7 0,-1 0,2 0,-5 0,-4 0,-11 0,-5 0,-8 0,-8 0,0 0,3 0,2 0,5 0,-2 0,0 0,-3 0,0 0,-2 0,1 0,-3 0,2 0,-1 0,-4 0,-8 0,-4 0,-2 0,-5 0,-1 0,-4 0,1 0,-2 0,-3 0,-4 0,2 0,0 0,-1 0,-3 0,-1 0,-1 0,-2 0,0 0,0 0,4 0,2 0,0 0,-1 0,-2 0,-1 0,0 0</inkml:trace>
  <inkml:trace contextRef="#ctx0" brushRef="#br1" timeOffset="4">103 11756,'8'-6,"8"-7,10-8,8-6,3-4,-1 2,-1 1,-2 2,-4 2,-3 3,-4 3,-4 3,5-3,0-1,-1 1,-1 1,-2 2,-2 1,0 1,-1 0,-1 0,1 1,-1-1,0 1,1-1,-1 1,1-1,-1 1,0-1,1 1,-1-1,1 0,0 1,-1-1,1 1,-1-1,1 1,0-1,2-2,1-1,3-2,0 1,-1 0,1-1,0 0,2-1,-2 1,0 0,0 1,2-3,2-1,-1 1,-2 1,-1 2,-1-1,0 1,-2 1,2 0,2-3,1 0,-2 1,-2 2,-2 1,-1 1,0 1,-1 0,-1 0,1 1,-1-1,3-1,4-4,0 0,0 1,-2 0,-2 2,0 1,-1 0,-1 2,-1-1,1 0,0 0,2-1,0-1,1 0,-1 0,0 1,-2 0,1 1,-2 0,1 1,-1-1,3-1,2-2,-1 1,-1 0,-1 1,0 0,-1 1,0 0,-6 5,-7 6,-5 3</inkml:trace>
  <inkml:trace contextRef="#ctx0" brushRef="#br1" timeOffset="5">2004 10216,'9'0,"9"0,10 0,6 0,1 0,0 0,-2 0,4 0,0 0,4 0,-1 0,2 0,9 0,1 0,0 0,2 0,-4 0,4 0,2 0,2 0,0 0,0 0,-1 0,1 0,-1 0,-5 0,-2 0,-5 0,1 0,0 0,-1 0,0 0,8 0,3 0,3 0,1 0,-1 0,-5 0,2 0,2 0,0 0,0 0,-5 0,-2 0,5 0,2 0,1 0,0 0,-5 0,-2 0,-1 0,-3 0,-6 0,-5 0,1 0,3 0,0 0,-2 0,1 0,-1 0,-2 0,2 0,4 0,-1 0,3 0,3 0,2 0,8 0,4 0,-5 0,-6 0,-3 0,0 0,-3 0,-5 0,1 0,-2 0,-3 0,-2 0,2 0,5 0,0 0,-3 0,-1 0,-4 0,-2 0,3 0,1 0,4 0,5 0,4 0,4 0,-2 0,0 0,-4 0,-5 0,-4 0,-4 0,-3 0,-1 0,-2 0,1 0,-1 0,0 0,1 0,0 0,0 0,0 0,0 0,0 0,1 0,-1 0,0 0,0 0,1 0,-1 0,0 0,0 0,1 0,-1 0,0 0,-5 0</inkml:trace>
  <inkml:trace contextRef="#ctx0" brushRef="#br0" timeOffset="6">2060 159,'22'0,"15"0,1 0,-2 0,-2 0,-2 0,-2 0,-1 0,4 0,1 0,0 0,4 0,-1 0,0 0,2 0,-1 0,-2 0,3 0,0 0,2 0,-1 0,3 0,-2 0,-3 0,-2 0,6 0,1 0,3 0,-2 0,-3 0,1 0,-3 0,-2 0,2 0,4 0,-1 0,3 0,2 0,4 0,7 0,8 0,2 0,0 0,2 0,-5 0,-5 0,-3 0,-1 0,-6 0,-1 0,0 0,1 0,-2 0,-1 0,2 0,3 0,1 0,1 0,2 0,0 0,1 0,4 0,3 0,-2 0,-5 0,-8 0,2 0,-3 0,1 0,0 0,3 0,1 0,2 0,5 0,3 0,0 0,-2 0,-1 0,-5 0,-4 0,-5 0,-5 0,-6 0,-3 0,-3 0,4 0,1 0,4 0,0 0,4 0,-1 0,-2 0,1 0,-1 0,3 0,-2 0,-2 0,-3 0,-3 0,3 0,1 0,-2 0,-1 0,-2 0,-1 0,-1 0,4 0,1 0,0 0,-1 0,-2 0,0 0,-2 0,0 0,-1 0,0 0,-5 0</inkml:trace>
  <inkml:trace contextRef="#ctx0" brushRef="#br0" timeOffset="7">7126 195,'-2'2,"-4"2,-3 3,-4 1,-5 5,-2 1,-7 5,-4 2,-5 5,-1-1,4-1,1-2,4-2,3-2,3-3,2-2,0 2,-1-1,1 1,-3 0,0 1,-2 2,0 0,1-2,0 1,0 0,2-1,1-2,2-1,1 0,-3 2,0-1,0 1,1-1,-1 1,-1 0,-1 2,-1-1,2 0,1-2,-1 2,0-1,1-1,2 0,1-1,0-1,-1 2,-2 0,1 0,1 0,-5 3,-2 0,2 0,-1 1,-6 3,2 0,1-1,4-3,2-2,0 0,0 0,1 0,2-1,1-2,1 0,-5 4,-3 1,-2 2,-2 1,2-1,2-1,0-1,1 0,2-2,2 0,2-3,0 0,2 0,1-2,0 1,0-1,0 1,0-1,0 1,0 0,-1 0,1-1,-1 1,1 0,0-1,-1 1,1 0,-1 0,0 0,-1 1,1 0,1-2</inkml:trace>
  <inkml:trace contextRef="#ctx0" brushRef="#br0" timeOffset="8">7165 10229,'-3'2,"-7"5,-7 5,-6 4,-2 1,-1 1,3-1,1-2,-4 3,-3 2,-5 4,0 0,3-2,4-3,1-1,-1 0,3 0,1-3,0 2,0-1,-1 1,1-1,1-1,-1 1,0 0,2-1,1-1,-1 1,-3 2,-3 1,-2 3,1-2,2-1,1 0,-1 0,-2 2,1-1,-3 2,1-1,-1 1,0 0,3-2,2-1,3-3,3-2,2-1,0 0,2-1,-3 1,-4 4,0-1,1 0,-3 1,2 0,1-1,-2 1,0 0,2-1,-1 0,1 0,0-1,-1 2,0-1,1 0,1-1,-1 1,0-1,1 0,0 0,2-1,0-1,-2 2,-6 5,-5 2,1 1,2-3,3-2,3-1,-1 0,2-1,1-1,0 0,2-2,1 1,0-2,1 1,0-1,0 0,0 0,1-1,0 1,-2 1,3-3</inkml:trace>
  <inkml:trace contextRef="#ctx0" brushRef="#br0" timeOffset="9">2033 221,'-17'12,"-8"5,-4 3,-2 2,1-1,2-2,5-2,2-3,0 1,-3 2,-2 1,-2 2,-3 1,0 1,-1 1,-1 0,0-1,1 1,-1 0,-2 2,-2 1,4-3,4-3,4-3,5-2,-2 0,-1 1,1 0,0-1,-1 1,0 0,2-1,1-1,2-1,-2 1,-3 1,-2 3,-1 0,3-1,-2 0,1 0,0-1,1 1,2-2,1-2,-4 4,0 0,1-1,1-1,3-1,-2 0,-2 3,0-1,1-1,2-1,1-1,1 0,-2 1,-1 0,2 0,0-1,1 0,0-1,-2 3,-2 0,2-1,0 0,2-2,1 1,0-2,1 1,0-1,0 0,0 0,0 0,-1 1,1 0,0-1,0 0,-1 1,1-1,-1 1,1-1,-1 1,1-1,0 0,0 0,0 1,2-3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36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229 162,'0'10,"0"7,0 11,0 6,0 11,0 2,0 4,0 2,0-3,0 0,0 5,0 8,0 8,0 6,0 4,0 4,0-5,0 5,0-3,0-2,0 1,0 1,0 1,0 0,0 1,0 0,0-4,0-1,0-6,0-4,0 0,0 3,0-2,0-3,0 2,0-1,0 1,0 5,0 3,0 3,0 3,0 1,0 6,0 1,0 1,0 3,0 5,0 4,0 14,0 6,0 10,0 2,0-8,0-11,0-7,0-7,0 3,0-3,0-3,0-11,0-5,0-7,0-7,0-2,0 3,0-2,0-2,0-4,0 3,0 3,0 1,0-3,0-2,0-4,0-2,0 4,0 0,0-1,0-1,0-2,0 4,0 5,0 1,0-1,0-4,0-2,0-2,0-2,0-2,0 1,0-1,0-1,0 1,0 5,0 7,0 5,0 6,0-2,0 1,0-3,0-6,0 1,0 3,0-2,0 6,0 0,0-3,0-1,0-2,0-4,0-4,0-3,0 3,0 0,0-1,0-2,0 0,0-7,0-7,0 3,0-2,0 0,0-2,0-5,0-4,0-3,0-3,0-2,0 0,0 0,0-1,0 1,0-1,0 1,0 0,0 0,0 0,0 1,0-1,0 0,0 1,0-1,0 0,0-5,0-1,0 0,0 2,0 0,0 3,0 0,0 0,0 2,0-1,0 0,0 1,0-1,0 1,0-1,0 0,0 1,0-1,0 0,0 0,0 0,0 1,0-1,0-5</inkml:trace>
  <inkml:trace contextRef="#ctx0" brushRef="#br0" timeOffset="1">0 9927,'0'10,"10"7,8 7,0 7,-2 10,1 1,2-1,-2-2,-4-4,0-3,-1-2,2-5,2-9,5-5,3-6,-3-7,-5-10,0-1,-3-4,-3-4,-5-3,3-3,5 0,0-2,-3 0,3 0,-2 0,3 1,-2-1,-2 1,-3-1,1 6,1 6</inkml:trace>
  <inkml:trace contextRef="#ctx0" brushRef="#br0" timeOffset="2">57 416,'0'-5,"5"-11,1-7,5-6,0-1,-1-1,-3-1,2 7,0 1,-1 1,2 4,-1 0,-1-1,-2-2,2 3,0-1,4 4,-1-1,3 3,4 4,-1 8,-4 9,-4 9,2 1,-2 3,-2 2,3 3,-1 2,4 0,3 2,0-1,-3 1,1 0,-2-1,-3 1,2-5,-1-3,-3-3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39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2008 365,'18'0,"31"0,6 0,8 0,7 0,12 0,1 0,-4 0,-6 0,-6 0,1 0,2 0,10 0,14 0,10 0,3 0,-8 0,-11 0,-11 0,-4 0,0 0,11 0,11 0,9 0,0 0,-7 0,-11 0,-1 0,5 0,5 0,12 0,1 0,-3 0,-10 0,-11 0,-6 0,-6 0,-2 0,3 0,7 0,10 0,3 0,1 0,-6 0,-8 0,-9 0,-2 0,-2 0,1 0,-1 0,-3 0,-2 0,-7 0,-4 0,-5 0,-5 0,-6 0,-3 0,-3 0,-1 0,-1 0,0 0,0 0,0 0,1 0,0 0,-5 0,-1 0,0 0,-3 0,-1 0,2 0,2 0,3 0,-4 0,0 0,-9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40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2008 365,'18'0,"31"0,6 0,8 0,7 0,12 0,1 0,-4 0,-6 0,-6 0,1 0,2 0,10 0,14 0,10 0,3 0,-8 0,-11 0,-11 0,-4 0,0 0,11 0,11 0,9 0,0 0,-7 0,-11 0,-1 0,5 0,5 0,12 0,1 0,-3 0,-10 0,-11 0,-6 0,-6 0,-2 0,3 0,7 0,10 0,3 0,1 0,-6 0,-8 0,-9 0,-2 0,-2 0,1 0,-1 0,-3 0,-2 0,-7 0,-4 0,-5 0,-5 0,-6 0,-3 0,-3 0,-1 0,-1 0,0 0,0 0,0 0,1 0,0 0,-5 0,-1 0,0 0,-3 0,-1 0,2 0,2 0,3 0,-4 0,0 0,-9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41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1878 0,'-2'2,"-2"1,-2 3,-2 0,-2 2,1-1,-3 3,-2 1,0 1,0-1,1-1,2 0,-2 0,-1 1,-1 2,-2 0,0 1,2-2,0 0,-2 2,-2 1,1 0,2-2,1-1,0 0,2-1,1-2,2 0,0-1,0 0,-1 1,-1 0,1 0,0 0,1-1,-2 2,-1 1,-3 1,1 1,-1 0,-1 0,0 1,-2 1,2-1,2-2,2-1,1-1,1-2,0 2,-2 0,-2 2,-2 2,-1 1,0-1,3-2,-1 1,2-2,0 1,-1 0,0 0,1-1,1 0,0-1,-1 2,-2 1,-1 1,-2 1,2-1,-1 0,3-1,0-2,1 1,1-1,0-1,0 0,-1 2,-1 0,0 0,0 0,1-1,0 1,1-1,-2 0,1 1,1-2,1 0,1-1,1 0,-2 0,-2 2,0 0,1 0,0 0,1-2,0 1,-1 0,1 0,1-1,0 0,0 0,0 0,-3 2,-2 2,1-1,1 0,-1 0,-1 1,-1 0,-1 2,1-1,0-1,2 0,1-2,1 0,2-2,1-1,0 0,1-1,-1 1,1-1,0 1,-1 0,1-1,-1 1,0 0,1 0,-2 1,-3 2,-1 1,-1 1,2-1,0-2,2 0,1-1,1-1,1 0,-1 0,1-1,0 0,0 1,-1-1,1 1,1-2,3-1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08:50.230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1,'0'0,"0"0,0 0,0 0,0 0,0 0,0 0,0 0,0 0,0 0,0 0,0 0,0 0,0 0,0 5,0 1,0 0,0 4,0 4,0 6,0 3,0 3,0-3,0 0,0 0,0 1,0 2,0 0,0 2,0 5,0 1,0 6,0 4,0 5,0 9,0 3,0 7,0-4,0-4,0-1,0-2,0-1,0-1,0-4,0-1,0-5,0 4,0 5,0 1,0 6,0 3,0 4,0 1,0-2,0-3,0-3,0-1,0-3,0 5,0 5,0 1,0 9,0 0,0 2,0-8,0-2,0-2,0 1,0 3,0 10,0 0,0-5,0 1,0 0,0-3,0-4,0 0,0 3,0-2,0 2,0 2,0 4,0 7,0-2,0 0,0 0,0-1,0 6,0 2,0-1,0 9,0-3,0-3,0-4,0-1,0-3,0 5,0 5,0 1,0-1,0 3,0-7,0 2,0 8,0 1,0 3,0 3,0-3,0 0,0-3,0-5,0 0,0 3,0-6,0 1,0-2,0-8,0 2,0-9,0-9,0-6,0 0,0 5,0-1,0 4,0-2,0 3,0-2,0-3,0-3,0-4,0 4,0-1,0 0,0-2,0 3,0 5,0 0,0-1,0-3,0-4,0-1,0-2,0-2,0-4,0-3,0 1,0 1,0 6,0-1,0-1,0 0,0 0,0-5,0 0,0-5,0-5,0 0,0-1,0 1,0 0,0-3,0 2,0-1,0-1,0 1,0 0,0-2,0-2,0-2,0-7,0-3,0 1,0 0,0-4,0-4,0-1,0-2,0-4,0-3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54.34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1872 1,'-1'1,"-4"3,-1 1,-2 1,-1 1,0 1,-1 0,-2 1,0 1,0 0,0 0,1-2,1 1,0-1,0 0,0 0,1 0,-1-1,1 1,-1 0,0 0,-1 1,-3 2,0 0,1 0,0-1,1 0,2-1,-2 0,0 1,0 0,1-2,-1 2,-2 2,0-1,0 0,0 0,-1 2,0-1,1-1,-2 2,0 0,0 0,0 0,0 0,2-2,-1 2,0-2,0 1,1 0,1-2,1 0,1-1,-2 2,-3 1,-1 3,-2 0,0 0,-4 4,-1 0,0 1,2-3,3-1,1-2,3-2,3-2,-1 0,0 1,-2 2,-1-1,2-1,1 0,1-1,0 0,-1 0,1 0,1-1,1-1,-2 2,-1 0,0 1,-3 1,-1 2,-1 1,-1 1,-1-1,2 0,2-2,2-2,0 1,1-2,-1 2,-1 0,-2 1,-1 2,1-1,2-2,1-1,-1 2,-1-1,2 0,-1 0,1 0,1-2,1 0,-1 0,-1 2,-1-1,2 0,0-1,0 1,0 0,1-1,-1 0,0 1,0-1,2-1,0 0,0-1,2 0,-3 1,1 1,-1-1,-1 2,-1 0,0 1,-1 0,-2 1,0 1,1-1,1-1,2-1,1-1,0 0,-1 0,1-1,1 0,1 0,2-3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11:25.20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0,'0'0,"0"0,0 0,0 0,5 0,1 0,0 0,-1 0,-2 0,4 0,1 0,3 0,1 0,2 0,-1 0,2 0,-1 0,1 0,-1 0,1 0,3 0,4 0,2 0,2 0,2 0,5 0,12 0,7 0,5 0,7 0,7 0,1 0,-2 0,-3 0,-4 0,2 0,4 0,10 0,16 0,5 0,1 0,-3 0,-8 0,-10 0,-9 0,2 0,9 0,9 0,8 0,2 0,-2 0,-8 0,-5 0,2 0,5 0,11 0,6 0,0 0,-9 0,-13 0,-17 0,-10 0,-1 0,-2 0,5 0,10 0,7 0,-1 0,2 0,-5 0,-4 0,-11 0,-5 0,-8 0,-8 0,0 0,3 0,2 0,5 0,-2 0,0 0,-3 0,0 0,-2 0,1 0,-3 0,2 0,-1 0,-4 0,-8 0,-4 0,-2 0,-5 0,-1 0,-4 0,1 0,-2 0,-3 0,-4 0,2 0,0 0,-1 0,-3 0,-1 0,-1 0,-2 0,0 0,0 0,4 0,2 0,0 0,-1 0,-2 0,-1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07:35.127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  <inkml:brush xml:id="br1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108 1630,'0'0,"0"0,0 0,0 0,0 0,0 0,0 0,0 0,0 0,0 0,0 0,0 0,0 0,0 0,0 5,0 1,0 0,0 4,0 4,0 6,0 3,0 3,0-3,0 0,0 0,0 1,0 2,0 0,0 2,0 5,0 1,0 6,0 4,0 5,0 9,0 3,0 7,0-4,0-4,0-1,0-2,0-1,0-1,0-4,0-1,0-5,0 4,0 5,0 1,0 6,0 3,0 4,0 1,0-2,0-3,0-3,0-1,0-3,0 5,0 5,0 1,0 9,0 0,0 2,0-8,0-2,0-2,0 1,0 3,0 10,0 0,0-5,0 1,0 0,0-3,0-4,0 0,0 3,0-2,0 2,0 2,0 4,0 7,0-2,0 0,0 0,0-1,0 6,0 2,0-1,0 9,0-3,0-3,0-4,0-1,0-3,0 5,0 5,0 1,0-1,0 3,0-7,0 2,0 8,0 1,0 3,0 3,0-3,0 0,0-3,0-5,0 0,0 3,0-6,0 1,0-2,0-8,0 2,0-9,0-9,0-6,0 0,0 5,0-1,0 4,0-2,0 3,0-2,0-3,0-3,0-4,0 4,0-1,0 0,0-2,0 3,0 5,0 0,0-1,0-3,0-4,0-1,0-2,0-2,0-4,0-3,0 1,0 1,0 6,0-1,0-1,0 0,0 0,0-5,0 0,0-5,0-5,0 0,0-1,0 1,0 0,0-3,0 2,0-1,0-1,0 1,0 0,0-2,0-2,0-2,0-7,0-3,0 1,0 0,0-4,0-4,0-1,0-2,0-4,0-3</inkml:trace>
  <inkml:trace contextRef="#ctx0" brushRef="#br1" timeOffset="82667.14">2014 162,'0'7,"0"19,0 7,0 7,0 6,0 6,0 2,0 3,0 1,0-1,0 1,0-5,0-2,0-1,0 2,0-4,0 0,0-3,0-1,0 8,0 4,0 2,0 1,0 5,0 5,0 2,0-3,0 2,0-1,0 2,0-2,0 2,0-1,0 1,0 4,0 3,0 2,0-2,0 0,0-4,0 5,0-2,0 6,0 2,0 12,0 3,0 4,0-1,0 0,0 3,0 2,0 7,0-2,0-1,0 0,0 0,0 5,0 6,0 2,0 4,0-2,0-2,0-4,0 2,0-1,0-2,0-7,0-4,0 4,0 12,0 8,0 1,0 1,0 2,0 7,0 7,0 2,0-5,0-10,0 7,0 1,0-4,0-7,0-8,0-1,0 2,0-1,0-9,0-9,0-9,0-8,0-9,0-4,0-2,0-4,0-5,0 1,0-2,0-8,0-4,0-7,0-6,0-6,0-5,0-1,0-3,0 0,0-5,0-1,0-5,0-4,0 0,0-2,0-3,0-2,0-2,0 3,0 1,0-2,0 0,0 3,0 0,0-1,0-2,0-2,0 4,0 0,0-1,0-1,0-2,0-1,0-1,0-1,0 5,0 1,0 0,0-2,0 0,0 2,0 2,0-2,0 4,0 0,0-2,0-2,0 2,0 1,0-2,0-2,0-2,0 3,0 1,0 4,0 0,0-1,0 1,0 0,0 2,0 0,0-4,0-2,0 2,0 0,0 2,0 0,0 3,0-1,0 2,0-1,0-4,0 2,0-1,0-3,0 2,0 0,0-2,0 2,0 4,0 5,0-1,0-3,0 0,0-2,0 1,0-1,0-4,0-2,0-4,0 4,0 0,0-1,0-2,0-1,0 4,0 0,0-1,0-1,0-2,0-1,0-1,0-1,0 0</inkml:trace>
  <inkml:trace contextRef="#ctx0" brushRef="#br1" timeOffset="57942.42">0 5271</inkml:trace>
  <inkml:trace contextRef="#ctx0" brushRef="#br0" timeOffset="204340.15">109 11728,'0'0,"0"0,0 0,0 0,5 0,1 0,0 0,-1 0,-2 0,4 0,1 0,3 0,1 0,2 0,-1 0,2 0,-1 0,1 0,-1 0,1 0,3 0,4 0,2 0,2 0,2 0,5 0,12 0,7 0,5 0,7 0,7 0,1 0,-2 0,-3 0,-4 0,2 0,4 0,10 0,16 0,5 0,1 0,-3 0,-8 0,-10 0,-9 0,2 0,9 0,9 0,8 0,2 0,-2 0,-8 0,-5 0,2 0,5 0,11 0,6 0,0 0,-9 0,-13 0,-17 0,-10 0,-1 0,-2 0,5 0,10 0,7 0,-1 0,2 0,-5 0,-4 0,-11 0,-5 0,-8 0,-8 0,0 0,3 0,2 0,5 0,-2 0,0 0,-3 0,0 0,-2 0,1 0,-3 0,2 0,-1 0,-4 0,-8 0,-4 0,-2 0,-5 0,-1 0,-4 0,1 0,-2 0,-3 0,-4 0,2 0,0 0,-1 0,-3 0,-1 0,-1 0,-2 0,0 0,0 0,4 0,2 0,0 0,-1 0,-2 0,-1 0,0 0</inkml:trace>
  <inkml:trace contextRef="#ctx0" brushRef="#br1" timeOffset="-41936.22">103 11756,'8'-6,"8"-7,10-8,8-6,3-4,-1 2,-1 1,-2 2,-4 2,-3 3,-4 3,-4 3,5-3,0-1,-1 1,-1 1,-2 2,-2 1,0 1,-1 0,-1 0,1 1,-1-1,0 1,1-1,-1 1,1-1,-1 1,0-1,1 1,-1-1,1 0,0 1,-1-1,1 1,-1-1,1 1,0-1,2-2,1-1,3-2,0 1,-1 0,1-1,0 0,2-1,-2 1,0 0,0 1,2-3,2-1,-1 1,-2 1,-1 2,-1-1,0 1,-2 1,2 0,2-3,1 0,-2 1,-2 2,-2 1,-1 1,0 1,-1 0,-1 0,1 1,-1-1,3-1,4-4,0 0,0 1,-2 0,-2 2,0 1,-1 0,-1 2,-1-1,1 0,0 0,2-1,0-1,1 0,-1 0,0 1,-2 0,1 1,-2 0,1 1,-1-1,3-1,2-2,-1 1,-1 0,-1 1,0 0,-1 1,0 0,-6 5,-7 6,-5 3</inkml:trace>
  <inkml:trace contextRef="#ctx0" brushRef="#br1" timeOffset="-17682.57">2004 10216,'9'0,"9"0,10 0,6 0,1 0,0 0,-2 0,4 0,0 0,4 0,-1 0,2 0,9 0,1 0,0 0,2 0,-4 0,4 0,2 0,2 0,0 0,0 0,-1 0,1 0,-1 0,-5 0,-2 0,-5 0,1 0,0 0,-1 0,0 0,8 0,3 0,3 0,1 0,-1 0,-5 0,2 0,2 0,0 0,0 0,-5 0,-2 0,5 0,2 0,1 0,0 0,-5 0,-2 0,-1 0,-3 0,-6 0,-5 0,1 0,3 0,0 0,-2 0,1 0,-1 0,-2 0,2 0,4 0,-1 0,3 0,3 0,2 0,8 0,4 0,-5 0,-6 0,-3 0,0 0,-3 0,-5 0,1 0,-2 0,-3 0,-2 0,2 0,5 0,0 0,-3 0,-1 0,-4 0,-2 0,3 0,1 0,4 0,5 0,4 0,4 0,-2 0,0 0,-4 0,-5 0,-4 0,-4 0,-3 0,-1 0,-2 0,1 0,-1 0,0 0,1 0,0 0,0 0,0 0,0 0,0 0,1 0,-1 0,0 0,0 0,1 0,-1 0,0 0,0 0,1 0,-1 0,0 0,-5 0</inkml:trace>
  <inkml:trace contextRef="#ctx0" brushRef="#br0" timeOffset="82666.14">2060 159,'22'0,"15"0,1 0,-2 0,-2 0,-2 0,-2 0,-1 0,4 0,1 0,0 0,4 0,-1 0,0 0,2 0,-1 0,-2 0,3 0,0 0,2 0,-1 0,3 0,-2 0,-3 0,-2 0,6 0,1 0,3 0,-2 0,-3 0,1 0,-3 0,-2 0,2 0,4 0,-1 0,3 0,2 0,4 0,7 0,8 0,2 0,0 0,2 0,-5 0,-5 0,-3 0,-1 0,-6 0,-1 0,0 0,1 0,-2 0,-1 0,2 0,3 0,1 0,1 0,2 0,0 0,1 0,4 0,3 0,-2 0,-5 0,-8 0,2 0,-3 0,1 0,0 0,3 0,1 0,2 0,5 0,3 0,0 0,-2 0,-1 0,-5 0,-4 0,-5 0,-5 0,-6 0,-3 0,-3 0,4 0,1 0,4 0,0 0,4 0,-1 0,-2 0,1 0,-1 0,3 0,-2 0,-2 0,-3 0,-3 0,3 0,1 0,-2 0,-1 0,-2 0,-1 0,-1 0,4 0,1 0,0 0,-1 0,-2 0,0 0,-2 0,0 0,-1 0,0 0,-5 0</inkml:trace>
  <inkml:trace contextRef="#ctx0" brushRef="#br0" timeOffset="26767.43">7126 195,'-2'2,"-4"2,-3 3,-4 1,-5 5,-2 1,-7 5,-4 2,-5 5,-1-1,4-1,1-2,4-2,3-2,3-3,2-2,0 2,-1-1,1 1,-3 0,0 1,-2 2,0 0,1-2,0 1,0 0,2-1,1-2,2-1,1 0,-3 2,0-1,0 1,1-1,-1 1,-1 0,-1 2,-1-1,2 0,1-2,-1 2,0-1,1-1,2 0,1-1,0-1,-1 2,-2 0,1 0,1 0,-5 3,-2 0,2 0,-1 1,-6 3,2 0,1-1,4-3,2-2,0 0,0 0,1 0,2-1,1-2,1 0,-5 4,-3 1,-2 2,-2 1,2-1,2-1,0-1,1 0,2-2,2 0,2-3,0 0,2 0,1-2,0 1,0-1,0 1,0-1,0 1,0 0,-1 0,1-1,-1 1,1 0,0-1,-1 1,1 0,-1 0,0 0,-1 1,1 0,1-2</inkml:trace>
  <inkml:trace contextRef="#ctx0" brushRef="#br0" timeOffset="35374.61">7165 10229,'-3'2,"-7"5,-7 5,-6 4,-2 1,-1 1,3-1,1-2,-4 3,-3 2,-5 4,0 0,3-2,4-3,1-1,-1 0,3 0,1-3,0 2,0-1,-1 1,1-1,1-1,-1 1,0 0,2-1,1-1,-1 1,-3 2,-3 1,-2 3,1-2,2-1,1 0,-1 0,-2 2,1-1,-3 2,1-1,-1 1,0 0,3-2,2-1,3-3,3-2,2-1,0 0,2-1,-3 1,-4 4,0-1,1 0,-3 1,2 0,1-1,-2 1,0 0,2-1,-1 0,1 0,0-1,-1 2,0-1,1 0,1-1,-1 1,0-1,1 0,0 0,2-1,0-1,-2 2,-6 5,-5 2,1 1,2-3,3-2,3-1,-1 0,2-1,1-1,0 0,2-2,1 1,0-2,1 1,0-1,0 0,0 0,1-1,0 1,-2 1,3-3</inkml:trace>
  <inkml:trace contextRef="#ctx0" brushRef="#br0" timeOffset="87400.65">2033 221,'-17'12,"-8"5,-4 3,-2 2,1-1,2-2,5-2,2-3,0 1,-3 2,-2 1,-2 2,-3 1,0 1,-1 1,-1 0,0-1,1 1,-1 0,-2 2,-2 1,4-3,4-3,4-3,5-2,-2 0,-1 1,1 0,0-1,-1 1,0 0,2-1,1-1,2-1,-2 1,-3 1,-2 3,-1 0,3-1,-2 0,1 0,0-1,1 1,2-2,1-2,-4 4,0 0,1-1,1-1,3-1,-2 0,-2 3,0-1,1-1,2-1,1-1,1 0,-2 1,-1 0,2 0,0-1,1 0,0-1,-2 3,-2 0,2-1,0 0,2-2,1 1,0-2,1 1,0-1,0 0,0 0,0 0,-1 1,1 0,0-1,0 0,-1 1,1-1,-1 1,1-1,-1 1,1-1,0 0,0 0,0 1,2-3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16:35.431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229 162,'0'10,"0"7,0 11,0 6,0 11,0 2,0 4,0 2,0-3,0 0,0 5,0 8,0 8,0 6,0 4,0 4,0-5,0 5,0-3,0-2,0 1,0 1,0 1,0 0,0 1,0 0,0-4,0-1,0-6,0-4,0 0,0 3,0-2,0-3,0 2,0-1,0 1,0 5,0 3,0 3,0 3,0 1,0 6,0 1,0 1,0 3,0 5,0 4,0 14,0 6,0 10,0 2,0-8,0-11,0-7,0-7,0 3,0-3,0-3,0-11,0-5,0-7,0-7,0-2,0 3,0-2,0-2,0-4,0 3,0 3,0 1,0-3,0-2,0-4,0-2,0 4,0 0,0-1,0-1,0-2,0 4,0 5,0 1,0-1,0-4,0-2,0-2,0-2,0-2,0 1,0-1,0-1,0 1,0 5,0 7,0 5,0 6,0-2,0 1,0-3,0-6,0 1,0 3,0-2,0 6,0 0,0-3,0-1,0-2,0-4,0-4,0-3,0 3,0 0,0-1,0-2,0 0,0-7,0-7,0 3,0-2,0 0,0-2,0-5,0-4,0-3,0-3,0-2,0 0,0 0,0-1,0 1,0-1,0 1,0 0,0 0,0 0,0 1,0-1,0 0,0 1,0-1,0 0,0-5,0-1,0 0,0 2,0 0,0 3,0 0,0 0,0 2,0-1,0 0,0 1,0-1,0 1,0-1,0 0,0 1,0-1,0 0,0 0,0 0,0 1,0-1,0-5</inkml:trace>
  <inkml:trace contextRef="#ctx0" brushRef="#br0" timeOffset="20278.86">0 9927,'0'10,"10"7,8 7,0 7,-2 10,1 1,2-1,-2-2,-4-4,0-3,-1-2,2-5,2-9,5-5,3-6,-3-7,-5-10,0-1,-3-4,-3-4,-5-3,3-3,5 0,0-2,-3 0,3 0,-2 0,3 1,-2-1,-2 1,-3-1,1 6,1 6</inkml:trace>
  <inkml:trace contextRef="#ctx0" brushRef="#br0" timeOffset="30335.54">57 416,'0'-5,"5"-11,1-7,5-6,0-1,-1-1,-3-1,2 7,0 1,-1 1,2 4,-1 0,-1-1,-2-2,2 3,0-1,4 4,-1-1,3 3,4 4,-1 8,-4 9,-4 9,2 1,-2 3,-2 2,3 3,-1 2,4 0,3 2,0-1,-3 1,1 0,-2-1,-3 1,2-5,-1-3,-3-3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17:07.998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4:41.76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2008 365,'18'0,"31"0,6 0,8 0,7 0,12 0,1 0,-4 0,-6 0,-6 0,1 0,2 0,10 0,14 0,10 0,3 0,-8 0,-11 0,-11 0,-4 0,0 0,11 0,11 0,9 0,0 0,-7 0,-11 0,-1 0,5 0,5 0,12 0,1 0,-3 0,-10 0,-11 0,-6 0,-6 0,-2 0,3 0,7 0,10 0,3 0,1 0,-6 0,-8 0,-9 0,-2 0,-2 0,1 0,-1 0,-3 0,-2 0,-7 0,-4 0,-5 0,-5 0,-6 0,-3 0,-3 0,-1 0,-1 0,0 0,0 0,0 0,1 0,0 0,-5 0,-1 0,0 0,-3 0,-1 0,2 0,2 0,3 0,-4 0,0 0,-9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5:20.588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2008 365,'18'0,"31"0,6 0,8 0,7 0,12 0,1 0,-4 0,-6 0,-6 0,1 0,2 0,10 0,14 0,10 0,3 0,-8 0,-11 0,-11 0,-4 0,0 0,11 0,11 0,9 0,0 0,-7 0,-11 0,-1 0,5 0,5 0,12 0,1 0,-3 0,-10 0,-11 0,-6 0,-6 0,-2 0,3 0,7 0,10 0,3 0,1 0,-6 0,-8 0,-9 0,-2 0,-2 0,1 0,-1 0,-3 0,-2 0,-7 0,-4 0,-5 0,-5 0,-6 0,-3 0,-3 0,-1 0,-1 0,0 0,0 0,0 0,1 0,0 0,-5 0,-1 0,0 0,-3 0,-1 0,2 0,2 0,3 0,-4 0,0 0,-9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3T18:27:07.189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1878 0,'-2'2,"-2"1,-2 3,-2 0,-2 2,1-1,-3 3,-2 1,0 1,0-1,1-1,2 0,-2 0,-1 1,-1 2,-2 0,0 1,2-2,0 0,-2 2,-2 1,1 0,2-2,1-1,0 0,2-1,1-2,2 0,0-1,0 0,-1 1,-1 0,1 0,0 0,1-1,-2 2,-1 1,-3 1,1 1,-1 0,-1 0,0 1,-2 1,2-1,2-2,2-1,1-1,1-2,0 2,-2 0,-2 2,-2 2,-1 1,0-1,3-2,-1 1,2-2,0 1,-1 0,0 0,1-1,1 0,0-1,-1 2,-2 1,-1 1,-2 1,2-1,-1 0,3-1,0-2,1 1,1-1,0-1,0 0,-1 2,-1 0,0 0,0 0,1-1,0 1,1-1,-2 0,1 1,1-2,1 0,1-1,1 0,-2 0,-2 2,0 0,1 0,0 0,1-2,0 1,-1 0,1 0,1-1,0 0,0 0,0 0,-3 2,-2 2,1-1,1 0,-1 0,-1 1,-1 0,-1 2,1-1,0-1,2 0,1-2,1 0,2-2,1-1,0 0,1-1,-1 1,1-1,0 1,-1 0,1-1,-1 1,0 0,1 0,-2 1,-3 2,-1 1,-1 1,2-1,0-2,2 0,1-1,1-1,1 0,-1 0,1-1,0 0,0 1,-1-1,1 1,1-2,3-1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804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85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6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29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46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59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44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54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332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51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2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sure if this slide is worth it. We present ourselves anyway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24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74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804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471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Guidance:</a:t>
            </a:r>
          </a:p>
          <a:p>
            <a:endParaRPr lang="en-US" baseline="0" dirty="0"/>
          </a:p>
          <a:p>
            <a:r>
              <a:rPr lang="en-US" baseline="0" dirty="0"/>
              <a:t>This is the survey slide. You can use the example as is or you can screenshot your session.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73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286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  <a:p>
            <a:r>
              <a:rPr lang="en-US" dirty="0"/>
              <a:t>They’ll learn how to visualize data like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31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  <a:p>
            <a:r>
              <a:rPr lang="en-US" dirty="0"/>
              <a:t>They’ll learn how to visualize data like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477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  <a:p>
            <a:r>
              <a:rPr lang="en-US" dirty="0"/>
              <a:t>They’ll learn how to visualize data like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48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  <a:p>
            <a:r>
              <a:rPr lang="en-US" dirty="0"/>
              <a:t>They’ll learn how to visualize data like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864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37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60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3/3/20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3/3/20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3/3/20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3/3/20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emf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20.png"/><Relationship Id="rId18" Type="http://schemas.openxmlformats.org/officeDocument/2006/relationships/customXml" Target="../ink/ink8.xml"/><Relationship Id="rId3" Type="http://schemas.openxmlformats.org/officeDocument/2006/relationships/image" Target="../media/image32.png"/><Relationship Id="rId21" Type="http://schemas.openxmlformats.org/officeDocument/2006/relationships/customXml" Target="../ink/ink10.xml"/><Relationship Id="rId7" Type="http://schemas.openxmlformats.org/officeDocument/2006/relationships/customXml" Target="../ink/ink2.xml"/><Relationship Id="rId12" Type="http://schemas.openxmlformats.org/officeDocument/2006/relationships/customXml" Target="../ink/ink5.xml"/><Relationship Id="rId17" Type="http://schemas.openxmlformats.org/officeDocument/2006/relationships/image" Target="../media/image340.png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7.xml"/><Relationship Id="rId20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310.png"/><Relationship Id="rId15" Type="http://schemas.openxmlformats.org/officeDocument/2006/relationships/image" Target="../media/image330.png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4" Type="http://schemas.openxmlformats.org/officeDocument/2006/relationships/customXml" Target="../ink/ink1.xml"/><Relationship Id="rId9" Type="http://schemas.openxmlformats.org/officeDocument/2006/relationships/image" Target="../media/image300.png"/><Relationship Id="rId14" Type="http://schemas.openxmlformats.org/officeDocument/2006/relationships/customXml" Target="../ink/ink6.xml"/><Relationship Id="rId22" Type="http://schemas.openxmlformats.org/officeDocument/2006/relationships/image" Target="../media/image3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310.png"/><Relationship Id="rId18" Type="http://schemas.openxmlformats.org/officeDocument/2006/relationships/customXml" Target="../ink/ink18.xml"/><Relationship Id="rId3" Type="http://schemas.openxmlformats.org/officeDocument/2006/relationships/image" Target="../media/image33.png"/><Relationship Id="rId21" Type="http://schemas.openxmlformats.org/officeDocument/2006/relationships/customXml" Target="../ink/ink20.xml"/><Relationship Id="rId7" Type="http://schemas.openxmlformats.org/officeDocument/2006/relationships/customXml" Target="../ink/ink12.xml"/><Relationship Id="rId12" Type="http://schemas.openxmlformats.org/officeDocument/2006/relationships/customXml" Target="../ink/ink15.xml"/><Relationship Id="rId17" Type="http://schemas.openxmlformats.org/officeDocument/2006/relationships/image" Target="../media/image340.pn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17.xml"/><Relationship Id="rId20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300.png"/><Relationship Id="rId15" Type="http://schemas.openxmlformats.org/officeDocument/2006/relationships/image" Target="../media/image320.png"/><Relationship Id="rId10" Type="http://schemas.openxmlformats.org/officeDocument/2006/relationships/customXml" Target="../ink/ink14.xml"/><Relationship Id="rId19" Type="http://schemas.openxmlformats.org/officeDocument/2006/relationships/customXml" Target="../ink/ink19.xml"/><Relationship Id="rId4" Type="http://schemas.openxmlformats.org/officeDocument/2006/relationships/customXml" Target="../ink/ink11.xml"/><Relationship Id="rId9" Type="http://schemas.openxmlformats.org/officeDocument/2006/relationships/customXml" Target="../ink/ink13.xml"/><Relationship Id="rId14" Type="http://schemas.openxmlformats.org/officeDocument/2006/relationships/customXml" Target="../ink/ink16.xml"/><Relationship Id="rId22" Type="http://schemas.openxmlformats.org/officeDocument/2006/relationships/image" Target="../media/image3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index.html?search=webstyl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sri.com/arcgis-blog/products/js-api-arcgis/3d-gis/visualize-large-feature-datasets-in-3d-with-arcgis-api-for-javascript/" TargetMode="External"/><Relationship Id="rId4" Type="http://schemas.openxmlformats.org/officeDocument/2006/relationships/hyperlink" Target="http://www.esri.com/esri-news/arcuser/fall-2017/making-the-leap-to-web-3d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8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DD6F4B8-4422-434A-8576-B774E6888E50}"/>
              </a:ext>
            </a:extLst>
          </p:cNvPr>
          <p:cNvGrpSpPr/>
          <p:nvPr/>
        </p:nvGrpSpPr>
        <p:grpSpPr>
          <a:xfrm>
            <a:off x="0" y="0"/>
            <a:ext cx="12199430" cy="7160257"/>
            <a:chOff x="-7429" y="-16011"/>
            <a:chExt cx="12199430" cy="7160257"/>
          </a:xfrm>
        </p:grpSpPr>
        <p:sp>
          <p:nvSpPr>
            <p:cNvPr id="46" name="gradient background1">
              <a:extLst>
                <a:ext uri="{FF2B5EF4-FFF2-40B4-BE49-F238E27FC236}">
                  <a16:creationId xmlns:a16="http://schemas.microsoft.com/office/drawing/2014/main" id="{4E52E552-52F3-E742-BC03-0CEE208C42EB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D143473-945A-B54D-B237-1BE6FA9A6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29" t="-28915"/>
            <a:stretch/>
          </p:blipFill>
          <p:spPr>
            <a:xfrm>
              <a:off x="9152503" y="5347770"/>
              <a:ext cx="3039498" cy="154015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A5064-FA9F-CB42-A287-95A0A3DF7A8D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5D3161-0902-5549-B2E3-60C1B528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6E8399-55C4-F54A-82F0-652558247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999CBC3-BD0F-8E48-9F97-BDEA06E1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DA71C24-86C2-CA48-BF9D-7C9633BB1052}"/>
                </a:ext>
              </a:extLst>
            </p:cNvPr>
            <p:cNvGrpSpPr/>
            <p:nvPr/>
          </p:nvGrpSpPr>
          <p:grpSpPr>
            <a:xfrm>
              <a:off x="-7429" y="4357338"/>
              <a:ext cx="11722403" cy="2786908"/>
              <a:chOff x="-7429" y="4357338"/>
              <a:chExt cx="11722403" cy="278690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E06A5F5-C93B-F64A-B011-B9E559CAD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4663" y="4809453"/>
                <a:ext cx="1886870" cy="2009666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170EBD-4A41-E845-8BC1-32F48C09CFE1}"/>
                  </a:ext>
                </a:extLst>
              </p:cNvPr>
              <p:cNvGrpSpPr/>
              <p:nvPr/>
            </p:nvGrpSpPr>
            <p:grpSpPr>
              <a:xfrm>
                <a:off x="-7429" y="4357338"/>
                <a:ext cx="11722403" cy="2786908"/>
                <a:chOff x="-7429" y="4357338"/>
                <a:chExt cx="11722403" cy="27869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68D3B90-ACE7-1642-9924-CB721D581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0204"/>
                <a:stretch/>
              </p:blipFill>
              <p:spPr>
                <a:xfrm>
                  <a:off x="-7429" y="5029200"/>
                  <a:ext cx="8849755" cy="1849829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D29A05C-641B-6249-8F0D-2EE70D77444B}"/>
                    </a:ext>
                  </a:extLst>
                </p:cNvPr>
                <p:cNvGrpSpPr/>
                <p:nvPr/>
              </p:nvGrpSpPr>
              <p:grpSpPr>
                <a:xfrm>
                  <a:off x="7090158" y="5312474"/>
                  <a:ext cx="967265" cy="626661"/>
                  <a:chOff x="10651311" y="-22363"/>
                  <a:chExt cx="1060058" cy="73356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6727235-4E3E-044E-BA3A-1536A301E7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51311" y="-22363"/>
                    <a:ext cx="309805" cy="361912"/>
                    <a:chOff x="8261157" y="1101314"/>
                    <a:chExt cx="309805" cy="361912"/>
                  </a:xfrm>
                </p:grpSpPr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6B369537-AC87-3A4E-9BD7-DA13C7857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32722" y="1314553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>
                      <a:extLst>
                        <a:ext uri="{FF2B5EF4-FFF2-40B4-BE49-F238E27FC236}">
                          <a16:creationId xmlns:a16="http://schemas.microsoft.com/office/drawing/2014/main" id="{CC7783E2-2385-E349-83BB-DB3BEC25C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1157" y="1101314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84D2B8A-2CD3-B54B-95D1-4100696FC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BD14A-D59F-324D-85F9-266B3C5BCE84}"/>
                    </a:ext>
                  </a:extLst>
                </p:cNvPr>
                <p:cNvGrpSpPr/>
                <p:nvPr/>
              </p:nvGrpSpPr>
              <p:grpSpPr>
                <a:xfrm>
                  <a:off x="11355303" y="4357338"/>
                  <a:ext cx="359671" cy="469374"/>
                  <a:chOff x="11355303" y="4357338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755267C-2DEF-B643-B4F6-EE1F0E730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88835" y="4490087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958DF2F-220D-6747-9F67-BFBC3AC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37471" y="4357338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168BC168-0955-F34A-899B-EBF7D9A9A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55303" y="4766436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4B095B6-CD94-C240-AE4D-A7881986F32C}"/>
                    </a:ext>
                  </a:extLst>
                </p:cNvPr>
                <p:cNvGrpSpPr/>
                <p:nvPr/>
              </p:nvGrpSpPr>
              <p:grpSpPr>
                <a:xfrm>
                  <a:off x="3411853" y="6193446"/>
                  <a:ext cx="954183" cy="422934"/>
                  <a:chOff x="10809713" y="113601"/>
                  <a:chExt cx="1045721" cy="495083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E1B410C7-AA35-B042-9E1E-D5E9F512D5E5}"/>
                      </a:ext>
                    </a:extLst>
                  </p:cNvPr>
                  <p:cNvGrpSpPr/>
                  <p:nvPr/>
                </p:nvGrpSpPr>
                <p:grpSpPr>
                  <a:xfrm>
                    <a:off x="10809713" y="113601"/>
                    <a:ext cx="1045721" cy="429930"/>
                    <a:chOff x="8419559" y="1237278"/>
                    <a:chExt cx="1045721" cy="429930"/>
                  </a:xfrm>
                </p:grpSpPr>
                <p:pic>
                  <p:nvPicPr>
                    <p:cNvPr id="107" name="Picture 106">
                      <a:extLst>
                        <a:ext uri="{FF2B5EF4-FFF2-40B4-BE49-F238E27FC236}">
                          <a16:creationId xmlns:a16="http://schemas.microsoft.com/office/drawing/2014/main" id="{6D80B37A-0015-7143-957E-29AA8BA2C8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19559" y="1518535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1DC41E60-66D0-4A45-8C38-0313F4F77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0256" y="1237278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B789A0D-D662-074E-A0CD-1A81356B8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29114" y="538126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A22A6B7-7FAA-9A4D-A0A0-D07D9916C082}"/>
                    </a:ext>
                  </a:extLst>
                </p:cNvPr>
                <p:cNvGrpSpPr/>
                <p:nvPr/>
              </p:nvGrpSpPr>
              <p:grpSpPr>
                <a:xfrm>
                  <a:off x="4822044" y="6262873"/>
                  <a:ext cx="352237" cy="469374"/>
                  <a:chOff x="11645762" y="161755"/>
                  <a:chExt cx="386028" cy="549445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0212538-9616-8843-A8FD-D385390416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11370" y="161755"/>
                    <a:ext cx="320420" cy="304068"/>
                    <a:chOff x="9321216" y="1285432"/>
                    <a:chExt cx="320420" cy="304068"/>
                  </a:xfrm>
                </p:grpSpPr>
                <p:pic>
                  <p:nvPicPr>
                    <p:cNvPr id="112" name="Picture 111">
                      <a:extLst>
                        <a:ext uri="{FF2B5EF4-FFF2-40B4-BE49-F238E27FC236}">
                          <a16:creationId xmlns:a16="http://schemas.microsoft.com/office/drawing/2014/main" id="{EAFD18E7-7193-1A45-B470-A4B9C1DDA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03396" y="1440827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E660A0D8-88C7-E545-8FE2-FDC97C766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21216" y="128543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AAF8F9-4624-7E48-B578-EE80FD7C2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D61701CC-0ABE-D044-B2FE-26116F1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868" y="5050560"/>
                  <a:ext cx="573845" cy="6176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1497FF2-8927-5C43-9100-52536ACE7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3309" y="4800203"/>
                  <a:ext cx="1288751" cy="1393244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8FA90E-4C6F-A240-92EF-F57E05585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295" y="6054170"/>
                  <a:ext cx="695665" cy="75207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3CA1A-69DE-E042-8FD8-08694CBAF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886" y="5799473"/>
                  <a:ext cx="412000" cy="44312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24137AB-B2C6-D040-9B41-2D99A98A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434" y="6374353"/>
                  <a:ext cx="337966" cy="36350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804BB6-DB23-3745-A1EB-BC19D99C7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218" y="5729028"/>
                  <a:ext cx="903555" cy="977617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C57FE4E-CDE2-F247-B369-076DB771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593" y="6492592"/>
                  <a:ext cx="444500" cy="47931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D53F095-1506-E34E-AE98-AA642EE1C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29" y="5504904"/>
                  <a:ext cx="350125" cy="37882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23A188DE-3C70-8440-8AD4-E1D403C0E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1844" y="5600156"/>
                  <a:ext cx="576672" cy="61768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AE07FE7-B57E-8A4D-B703-C491B612A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576" y="5905243"/>
                  <a:ext cx="1151965" cy="123900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DEVELOPER SUMMIT  |  Palm Springs, CA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861247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DEBD7"/>
                </a:solidFill>
              </a:rPr>
              <a:t>Kristian </a:t>
            </a:r>
            <a:r>
              <a:rPr lang="en-US" dirty="0" err="1">
                <a:solidFill>
                  <a:srgbClr val="FDEBD7"/>
                </a:solidFill>
              </a:rPr>
              <a:t>Ekenes</a:t>
            </a:r>
            <a:r>
              <a:rPr lang="en-US" dirty="0">
                <a:solidFill>
                  <a:srgbClr val="FDEBD7"/>
                </a:solidFill>
              </a:rPr>
              <a:t>, Raluca Nicola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8525773" cy="914400"/>
          </a:xfrm>
        </p:spPr>
        <p:txBody>
          <a:bodyPr/>
          <a:lstStyle/>
          <a:p>
            <a:pPr algn="l"/>
            <a:r>
              <a:rPr lang="en-US" sz="3600" b="0" dirty="0"/>
              <a:t>Practical Guide for Building a 3D Web App from 2D Data</a:t>
            </a:r>
          </a:p>
        </p:txBody>
      </p:sp>
    </p:spTree>
    <p:extLst>
      <p:ext uri="{BB962C8B-B14F-4D97-AF65-F5344CB8AC3E}">
        <p14:creationId xmlns:p14="http://schemas.microsoft.com/office/powerpoint/2010/main" val="283602804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5576341" cy="2936930"/>
          </a:xfrm>
        </p:spPr>
        <p:txBody>
          <a:bodyPr/>
          <a:lstStyle/>
          <a:p>
            <a:r>
              <a:rPr lang="en-US" sz="2400" dirty="0"/>
              <a:t>Open Data portals – building footprints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ESRI </a:t>
            </a:r>
            <a:r>
              <a:rPr lang="en-US" sz="2400" dirty="0" err="1"/>
              <a:t>basemaps</a:t>
            </a:r>
            <a:r>
              <a:rPr lang="en-US" sz="2400" dirty="0"/>
              <a:t> &amp; elevation services</a:t>
            </a:r>
          </a:p>
          <a:p>
            <a:endParaRPr lang="en-US" sz="2400" dirty="0"/>
          </a:p>
          <a:p>
            <a:r>
              <a:rPr lang="en-US" sz="2400" dirty="0"/>
              <a:t>ESRI Web Styles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53278D-68E5-4CCB-8920-43CEA043BFD2}"/>
              </a:ext>
            </a:extLst>
          </p:cNvPr>
          <p:cNvCxnSpPr>
            <a:cxnSpLocks/>
          </p:cNvCxnSpPr>
          <p:nvPr/>
        </p:nvCxnSpPr>
        <p:spPr bwMode="auto">
          <a:xfrm>
            <a:off x="6816186" y="3569533"/>
            <a:ext cx="243217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4DDF4B7-ED60-41A6-BBDF-225B9AA50909}"/>
              </a:ext>
            </a:extLst>
          </p:cNvPr>
          <p:cNvSpPr txBox="1">
            <a:spLocks/>
          </p:cNvSpPr>
          <p:nvPr/>
        </p:nvSpPr>
        <p:spPr>
          <a:xfrm>
            <a:off x="6839264" y="2569800"/>
            <a:ext cx="2280141" cy="100412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0" dirty="0"/>
              <a:t>ArcGIS API for</a:t>
            </a:r>
          </a:p>
          <a:p>
            <a:pPr marL="0" indent="0" algn="ctr">
              <a:buFont typeface="Arial"/>
              <a:buNone/>
            </a:pPr>
            <a:r>
              <a:rPr lang="en-US" sz="2400" b="0" dirty="0"/>
              <a:t>JavaScript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CEF941-0814-4E85-8574-5BBE0235C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484" y="2021005"/>
            <a:ext cx="2525033" cy="189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29660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footprint extrusion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30817B1-6C16-4712-968A-F10DDCDA638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85800" y="1734582"/>
            <a:ext cx="4093554" cy="36454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DEF7F30-7118-48C1-9CFA-643E38B13187}"/>
                  </a:ext>
                </a:extLst>
              </p14:cNvPr>
              <p14:cNvContentPartPr/>
              <p14:nvPr/>
            </p14:nvContentPartPr>
            <p14:xfrm>
              <a:off x="10584907" y="1159928"/>
              <a:ext cx="360" cy="36169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DEF7F30-7118-48C1-9CFA-643E38B131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66907" y="1142288"/>
                <a:ext cx="36000" cy="36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A7944C6-E2F6-4610-A846-7DA35D57DF24}"/>
                  </a:ext>
                </a:extLst>
              </p14:cNvPr>
              <p14:cNvContentPartPr/>
              <p14:nvPr/>
            </p14:nvContentPartPr>
            <p14:xfrm>
              <a:off x="9846828" y="1684569"/>
              <a:ext cx="360" cy="3616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A7944C6-E2F6-4610-A846-7DA35D57DF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28828" y="1666929"/>
                <a:ext cx="36000" cy="36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BA5BD7E-D4F8-43B1-976A-DCB5AAC2AAFA}"/>
                  </a:ext>
                </a:extLst>
              </p14:cNvPr>
              <p14:cNvContentPartPr/>
              <p14:nvPr/>
            </p14:nvContentPartPr>
            <p14:xfrm>
              <a:off x="8058348" y="1683160"/>
              <a:ext cx="178884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BA5BD7E-D4F8-43B1-976A-DCB5AAC2AA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40708" y="1665160"/>
                <a:ext cx="1824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5EA6C04-AEDC-45A2-8874-A94232A57FED}"/>
                  </a:ext>
                </a:extLst>
              </p14:cNvPr>
              <p14:cNvContentPartPr/>
              <p14:nvPr/>
            </p14:nvContentPartPr>
            <p14:xfrm>
              <a:off x="8011894" y="1155248"/>
              <a:ext cx="2579760" cy="41752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5EA6C04-AEDC-45A2-8874-A94232A57F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07574" y="1137248"/>
                <a:ext cx="2601720" cy="42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65D47D3-8007-454F-83E5-E87C840DB478}"/>
                  </a:ext>
                </a:extLst>
              </p14:cNvPr>
              <p14:cNvContentPartPr/>
              <p14:nvPr/>
            </p14:nvContentPartPr>
            <p14:xfrm>
              <a:off x="10815934" y="1077849"/>
              <a:ext cx="159480" cy="3717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65D47D3-8007-454F-83E5-E87C840DB47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11624" y="1073529"/>
                <a:ext cx="168101" cy="3725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52B8EA0-5C28-46E5-B697-77F7832D9EF2}"/>
                  </a:ext>
                </a:extLst>
              </p14:cNvPr>
              <p14:cNvContentPartPr/>
              <p14:nvPr/>
            </p14:nvContentPartPr>
            <p14:xfrm>
              <a:off x="-1696840" y="904240"/>
              <a:ext cx="360" cy="3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52B8EA0-5C28-46E5-B697-77F7832D9EF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701160" y="89992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06" name="TextBox 105">
            <a:extLst>
              <a:ext uri="{FF2B5EF4-FFF2-40B4-BE49-F238E27FC236}">
                <a16:creationId xmlns:a16="http://schemas.microsoft.com/office/drawing/2014/main" id="{3B5C68B4-D792-47C7-83F4-0FCF33837730}"/>
              </a:ext>
            </a:extLst>
          </p:cNvPr>
          <p:cNvSpPr txBox="1"/>
          <p:nvPr/>
        </p:nvSpPr>
        <p:spPr>
          <a:xfrm>
            <a:off x="11038385" y="2859347"/>
            <a:ext cx="1005840" cy="5293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dirty="0">
                <a:ea typeface="+mn-ea"/>
                <a:cs typeface="+mn-cs"/>
              </a:rPr>
              <a:t>10 meters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B683770-8DBB-4C97-97EA-02CBF35363A2}"/>
                  </a:ext>
                </a:extLst>
              </p14:cNvPr>
              <p14:cNvContentPartPr/>
              <p14:nvPr/>
            </p14:nvContentPartPr>
            <p14:xfrm>
              <a:off x="5997440" y="4750840"/>
              <a:ext cx="1765080" cy="89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B683770-8DBB-4C97-97EA-02CBF35363A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79444" y="4746479"/>
                <a:ext cx="1800713" cy="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2EACC570-EDE2-4338-8DA9-18C168ED8A6D}"/>
                  </a:ext>
                </a:extLst>
              </p14:cNvPr>
              <p14:cNvContentPartPr/>
              <p14:nvPr/>
            </p14:nvContentPartPr>
            <p14:xfrm>
              <a:off x="5314474" y="5312122"/>
              <a:ext cx="1765080" cy="89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2EACC570-EDE2-4338-8DA9-18C168ED8A6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96478" y="5307761"/>
                <a:ext cx="1800713" cy="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430352A-2C79-4E31-97E6-E4FCF56DDBB4}"/>
                  </a:ext>
                </a:extLst>
              </p14:cNvPr>
              <p14:cNvContentPartPr/>
              <p14:nvPr/>
            </p14:nvContentPartPr>
            <p14:xfrm>
              <a:off x="5310620" y="4754460"/>
              <a:ext cx="676440" cy="547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430352A-2C79-4E31-97E6-E4FCF56DDBB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292980" y="4736460"/>
                <a:ext cx="71208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407E025-D2E6-4E47-90F6-01BDE3C026BA}"/>
                  </a:ext>
                </a:extLst>
              </p14:cNvPr>
              <p14:cNvContentPartPr/>
              <p14:nvPr/>
            </p14:nvContentPartPr>
            <p14:xfrm>
              <a:off x="7085060" y="4755180"/>
              <a:ext cx="674280" cy="5461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407E025-D2E6-4E47-90F6-01BDE3C026B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67420" y="4737540"/>
                <a:ext cx="709920" cy="5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839979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footprint extrusion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093E7365-6012-4281-879C-9D6E0062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0" y="1734582"/>
            <a:ext cx="4110704" cy="4577829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58D8EFE-1090-4708-8BCE-BFCDC1AE50BC}"/>
                  </a:ext>
                </a:extLst>
              </p14:cNvPr>
              <p14:cNvContentPartPr/>
              <p14:nvPr/>
            </p14:nvContentPartPr>
            <p14:xfrm>
              <a:off x="12761977" y="3179116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58D8EFE-1090-4708-8BCE-BFCDC1AE50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52977" y="31701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D7745B-9065-421B-93E5-F58611BEA8B1}"/>
                  </a:ext>
                </a:extLst>
              </p14:cNvPr>
              <p14:cNvContentPartPr/>
              <p14:nvPr/>
            </p14:nvContentPartPr>
            <p14:xfrm>
              <a:off x="10432507" y="1657768"/>
              <a:ext cx="360" cy="3616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D7745B-9065-421B-93E5-F58611BEA8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14507" y="1640128"/>
                <a:ext cx="36000" cy="36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B69374-523D-4795-96EF-E31D9DEA071B}"/>
                  </a:ext>
                </a:extLst>
              </p14:cNvPr>
              <p14:cNvContentPartPr/>
              <p14:nvPr/>
            </p14:nvContentPartPr>
            <p14:xfrm>
              <a:off x="9694428" y="2182409"/>
              <a:ext cx="360" cy="3616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B69374-523D-4795-96EF-E31D9DEA07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76428" y="2164769"/>
                <a:ext cx="36000" cy="36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2CC487E-66E6-47D9-A147-E3A20F573F65}"/>
                  </a:ext>
                </a:extLst>
              </p14:cNvPr>
              <p14:cNvContentPartPr/>
              <p14:nvPr/>
            </p14:nvContentPartPr>
            <p14:xfrm>
              <a:off x="7905948" y="2181000"/>
              <a:ext cx="178884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2CC487E-66E6-47D9-A147-E3A20F573F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88308" y="2163000"/>
                <a:ext cx="1824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5B8026-A67A-4676-9726-32F7DF8E5C7B}"/>
                  </a:ext>
                </a:extLst>
              </p14:cNvPr>
              <p14:cNvContentPartPr/>
              <p14:nvPr/>
            </p14:nvContentPartPr>
            <p14:xfrm>
              <a:off x="7859494" y="1653088"/>
              <a:ext cx="2579760" cy="4175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5B8026-A67A-4676-9726-32F7DF8E5C7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55174" y="1635088"/>
                <a:ext cx="2601720" cy="42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DD9161C-F073-4990-9A5E-35E1C31153F8}"/>
                  </a:ext>
                </a:extLst>
              </p14:cNvPr>
              <p14:cNvContentPartPr/>
              <p14:nvPr/>
            </p14:nvContentPartPr>
            <p14:xfrm>
              <a:off x="10663534" y="1575689"/>
              <a:ext cx="159480" cy="3717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DD9161C-F073-4990-9A5E-35E1C31153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659224" y="1571369"/>
                <a:ext cx="168101" cy="372599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F5224F1-1D48-44C2-8433-FE3163A70E72}"/>
              </a:ext>
            </a:extLst>
          </p:cNvPr>
          <p:cNvSpPr txBox="1"/>
          <p:nvPr/>
        </p:nvSpPr>
        <p:spPr>
          <a:xfrm>
            <a:off x="10885984" y="3357187"/>
            <a:ext cx="1341749" cy="5293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dirty="0">
                <a:ea typeface="+mn-ea"/>
                <a:cs typeface="+mn-cs"/>
              </a:rPr>
              <a:t>$</a:t>
            </a:r>
            <a:r>
              <a:rPr lang="en-US" sz="1400" dirty="0" err="1">
                <a:ea typeface="+mn-ea"/>
                <a:cs typeface="+mn-cs"/>
              </a:rPr>
              <a:t>feature.Height</a:t>
            </a:r>
            <a:endParaRPr lang="en-US" sz="1400" dirty="0"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C7EA37A-883E-495B-8237-57E745215BF1}"/>
                  </a:ext>
                </a:extLst>
              </p14:cNvPr>
              <p14:cNvContentPartPr/>
              <p14:nvPr/>
            </p14:nvContentPartPr>
            <p14:xfrm>
              <a:off x="5845040" y="5248680"/>
              <a:ext cx="1765080" cy="89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C7EA37A-883E-495B-8237-57E745215BF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27044" y="5244319"/>
                <a:ext cx="1800713" cy="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196A542-F4E2-4D85-8B2A-067DC35D9DE7}"/>
                  </a:ext>
                </a:extLst>
              </p14:cNvPr>
              <p14:cNvContentPartPr/>
              <p14:nvPr/>
            </p14:nvContentPartPr>
            <p14:xfrm>
              <a:off x="5162074" y="5809962"/>
              <a:ext cx="1765080" cy="89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196A542-F4E2-4D85-8B2A-067DC35D9D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44078" y="5805601"/>
                <a:ext cx="1800713" cy="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C9CEE07-B2E7-4956-B8EA-BCA87361827F}"/>
                  </a:ext>
                </a:extLst>
              </p14:cNvPr>
              <p14:cNvContentPartPr/>
              <p14:nvPr/>
            </p14:nvContentPartPr>
            <p14:xfrm>
              <a:off x="5158220" y="5252300"/>
              <a:ext cx="676440" cy="547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C9CEE07-B2E7-4956-B8EA-BCA87361827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40580" y="5234300"/>
                <a:ext cx="71208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0368EFF-84D2-433E-8014-25A48C05764A}"/>
                  </a:ext>
                </a:extLst>
              </p14:cNvPr>
              <p14:cNvContentPartPr/>
              <p14:nvPr/>
            </p14:nvContentPartPr>
            <p14:xfrm>
              <a:off x="6932660" y="5253020"/>
              <a:ext cx="674280" cy="546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0368EFF-84D2-433E-8014-25A48C05764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15020" y="5235380"/>
                <a:ext cx="709920" cy="5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822409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models – </a:t>
            </a:r>
            <a:r>
              <a:rPr lang="en-US" dirty="0" err="1"/>
              <a:t>WebStyleSymbols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B1ACE8-61F2-42A1-B9B3-767B0BAE0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52623"/>
            <a:ext cx="5430537" cy="24394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3C7CD7-9DEF-9942-A95A-2BA3E1380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0" y="1441450"/>
            <a:ext cx="66167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4315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models - </a:t>
            </a:r>
            <a:r>
              <a:rPr lang="en-US" dirty="0" err="1"/>
              <a:t>glTF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848A78-FCEF-4E9F-9607-BF0C3347BBC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3105" y="2272995"/>
            <a:ext cx="2476500" cy="2543175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7B5EF35-BDBD-4839-9CFD-2F069D9A31B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1610211" y="1734582"/>
            <a:ext cx="5338030" cy="408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256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677108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Building it from </a:t>
            </a:r>
            <a:r>
              <a:rPr lang="en-US" dirty="0" err="1">
                <a:solidFill>
                  <a:srgbClr val="FDEBD7"/>
                </a:solidFill>
              </a:rPr>
              <a:t>GeoJSON</a:t>
            </a:r>
            <a:r>
              <a:rPr lang="en-US" dirty="0">
                <a:solidFill>
                  <a:srgbClr val="FDEBD7"/>
                </a:solidFill>
              </a:rPr>
              <a:t> data with floor attributes</a:t>
            </a:r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348110"/>
            <a:ext cx="4527741" cy="1169551"/>
          </a:xfrm>
        </p:spPr>
        <p:txBody>
          <a:bodyPr/>
          <a:lstStyle/>
          <a:p>
            <a:r>
              <a:rPr lang="en-US" dirty="0"/>
              <a:t>3D plan of a train station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1A62905-4D39-3849-B2A5-566F9FDA232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7190" r="719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9517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E472-42AD-D346-AA91-D60CA5CC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Some explanations here</a:t>
            </a:r>
          </a:p>
        </p:txBody>
      </p:sp>
    </p:spTree>
    <p:extLst>
      <p:ext uri="{BB962C8B-B14F-4D97-AF65-F5344CB8AC3E}">
        <p14:creationId xmlns:p14="http://schemas.microsoft.com/office/powerpoint/2010/main" val="67625777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Subtitle">
            <a:extLst>
              <a:ext uri="{FF2B5EF4-FFF2-40B4-BE49-F238E27FC236}">
                <a16:creationId xmlns:a16="http://schemas.microsoft.com/office/drawing/2014/main" id="{4F9E7E94-E4B5-9340-AFDF-2AD01B060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677108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Visualize earthquakes in 2019 with exaggerated depth on a globe</a:t>
            </a:r>
          </a:p>
        </p:txBody>
      </p:sp>
      <p:sp>
        <p:nvSpPr>
          <p:cNvPr id="15" name="Title ">
            <a:extLst>
              <a:ext uri="{FF2B5EF4-FFF2-40B4-BE49-F238E27FC236}">
                <a16:creationId xmlns:a16="http://schemas.microsoft.com/office/drawing/2014/main" id="{F3FC91D8-E1FF-C042-B5D7-3EBA956D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Earthquakes globe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853FBB-8DC8-E94E-B71C-74DEDE04C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01" y="1207362"/>
            <a:ext cx="5331123" cy="38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554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E472-42AD-D346-AA91-D60CA5CC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Some explanations here</a:t>
            </a:r>
          </a:p>
        </p:txBody>
      </p:sp>
    </p:spTree>
    <p:extLst>
      <p:ext uri="{BB962C8B-B14F-4D97-AF65-F5344CB8AC3E}">
        <p14:creationId xmlns:p14="http://schemas.microsoft.com/office/powerpoint/2010/main" val="808944185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Subtitle">
            <a:extLst>
              <a:ext uri="{FF2B5EF4-FFF2-40B4-BE49-F238E27FC236}">
                <a16:creationId xmlns:a16="http://schemas.microsoft.com/office/drawing/2014/main" id="{4F9E7E94-E4B5-9340-AFDF-2AD01B060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015663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Create a playful 3D visualization of a ski resort by deriving the height from the elevation service</a:t>
            </a:r>
          </a:p>
        </p:txBody>
      </p:sp>
      <p:sp>
        <p:nvSpPr>
          <p:cNvPr id="15" name="Title ">
            <a:extLst>
              <a:ext uri="{FF2B5EF4-FFF2-40B4-BE49-F238E27FC236}">
                <a16:creationId xmlns:a16="http://schemas.microsoft.com/office/drawing/2014/main" id="{F3FC91D8-E1FF-C042-B5D7-3EBA956D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Ski resort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C2E33-2080-BB4F-A3A4-C43112AF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41" y="1285086"/>
            <a:ext cx="5107801" cy="36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3586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FE3F0F5-7880-4CB4-9AAE-7B9EBBEAD8F3}"/>
              </a:ext>
            </a:extLst>
          </p:cNvPr>
          <p:cNvSpPr txBox="1">
            <a:spLocks/>
          </p:cNvSpPr>
          <p:nvPr/>
        </p:nvSpPr>
        <p:spPr>
          <a:xfrm>
            <a:off x="1421421" y="3183770"/>
            <a:ext cx="4243756" cy="463082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/>
              <a:t>Kristian Ekenes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FF972BC-E3B8-4E15-82A2-E5DD9D62C9BD}"/>
              </a:ext>
            </a:extLst>
          </p:cNvPr>
          <p:cNvSpPr txBox="1">
            <a:spLocks/>
          </p:cNvSpPr>
          <p:nvPr/>
        </p:nvSpPr>
        <p:spPr>
          <a:xfrm>
            <a:off x="6729042" y="3183770"/>
            <a:ext cx="4360990" cy="504088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/>
              <a:t>Raluca Nicola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5F0BF8-FB8D-4DFC-BD3C-28CC57227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845" y="679706"/>
            <a:ext cx="2173532" cy="2173532"/>
          </a:xfrm>
          <a:prstGeom prst="rect">
            <a:avLst/>
          </a:prstGeom>
        </p:spPr>
      </p:pic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07289D62-64D4-4CB7-A92E-A1D7B611F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1516" y="3704266"/>
            <a:ext cx="372215" cy="372215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8F5E9E9-8948-468C-8455-47CC91421FFC}"/>
              </a:ext>
            </a:extLst>
          </p:cNvPr>
          <p:cNvSpPr txBox="1">
            <a:spLocks/>
          </p:cNvSpPr>
          <p:nvPr/>
        </p:nvSpPr>
        <p:spPr>
          <a:xfrm>
            <a:off x="7314096" y="3704266"/>
            <a:ext cx="4349267" cy="45606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Product Engineer JS API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A59092A-EF6A-4E78-AD4F-C385CBAA428F}"/>
              </a:ext>
            </a:extLst>
          </p:cNvPr>
          <p:cNvSpPr txBox="1">
            <a:spLocks/>
          </p:cNvSpPr>
          <p:nvPr/>
        </p:nvSpPr>
        <p:spPr>
          <a:xfrm>
            <a:off x="7314096" y="4822409"/>
            <a:ext cx="4501662" cy="50008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Zurich, Switzerland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17E8C5-74A9-42DF-A020-D9198A53D765}"/>
              </a:ext>
            </a:extLst>
          </p:cNvPr>
          <p:cNvSpPr txBox="1">
            <a:spLocks/>
          </p:cNvSpPr>
          <p:nvPr/>
        </p:nvSpPr>
        <p:spPr>
          <a:xfrm>
            <a:off x="7314096" y="4201024"/>
            <a:ext cx="4444151" cy="39464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Data visualization, 3D</a:t>
            </a:r>
          </a:p>
        </p:txBody>
      </p:sp>
      <p:pic>
        <p:nvPicPr>
          <p:cNvPr id="22" name="Graphic 21" descr="Marker">
            <a:extLst>
              <a:ext uri="{FF2B5EF4-FFF2-40B4-BE49-F238E27FC236}">
                <a16:creationId xmlns:a16="http://schemas.microsoft.com/office/drawing/2014/main" id="{78FECAFC-8501-47BE-844D-76BACD070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3677" y="4822409"/>
            <a:ext cx="427892" cy="427892"/>
          </a:xfrm>
          <a:prstGeom prst="rect">
            <a:avLst/>
          </a:prstGeom>
        </p:spPr>
      </p:pic>
      <p:pic>
        <p:nvPicPr>
          <p:cNvPr id="24" name="Graphic 23" descr="Tools">
            <a:extLst>
              <a:ext uri="{FF2B5EF4-FFF2-40B4-BE49-F238E27FC236}">
                <a16:creationId xmlns:a16="http://schemas.microsoft.com/office/drawing/2014/main" id="{E48C3327-7A25-4CD0-8CAF-0458BFF533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58190" y="4201024"/>
            <a:ext cx="338867" cy="338867"/>
          </a:xfrm>
          <a:prstGeom prst="rect">
            <a:avLst/>
          </a:prstGeom>
        </p:spPr>
      </p:pic>
      <p:pic>
        <p:nvPicPr>
          <p:cNvPr id="26" name="Graphic 25" descr="Laptop">
            <a:extLst>
              <a:ext uri="{FF2B5EF4-FFF2-40B4-BE49-F238E27FC236}">
                <a16:creationId xmlns:a16="http://schemas.microsoft.com/office/drawing/2014/main" id="{5C4C8ADF-4603-4A82-8DF9-E5BAA3836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5957" y="3704266"/>
            <a:ext cx="372215" cy="372215"/>
          </a:xfrm>
          <a:prstGeom prst="rect">
            <a:avLst/>
          </a:prstGeom>
        </p:spPr>
      </p:pic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20B8EB3-DD17-4585-B536-639C9A581AB7}"/>
              </a:ext>
            </a:extLst>
          </p:cNvPr>
          <p:cNvSpPr txBox="1">
            <a:spLocks/>
          </p:cNvSpPr>
          <p:nvPr/>
        </p:nvSpPr>
        <p:spPr>
          <a:xfrm>
            <a:off x="2088537" y="3704266"/>
            <a:ext cx="4349267" cy="45606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Product Engineer JS API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6E9C8B38-C8A3-4A82-9760-A243548B44F7}"/>
              </a:ext>
            </a:extLst>
          </p:cNvPr>
          <p:cNvSpPr txBox="1">
            <a:spLocks/>
          </p:cNvSpPr>
          <p:nvPr/>
        </p:nvSpPr>
        <p:spPr>
          <a:xfrm>
            <a:off x="2088537" y="4822409"/>
            <a:ext cx="4501662" cy="50008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Redlands, California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820B0882-2A11-4E78-A3F5-A88150AA5235}"/>
              </a:ext>
            </a:extLst>
          </p:cNvPr>
          <p:cNvSpPr txBox="1">
            <a:spLocks/>
          </p:cNvSpPr>
          <p:nvPr/>
        </p:nvSpPr>
        <p:spPr>
          <a:xfrm>
            <a:off x="2088537" y="4201024"/>
            <a:ext cx="4444151" cy="69045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Data visualization, Smart Mapping, Arcade</a:t>
            </a:r>
          </a:p>
        </p:txBody>
      </p:sp>
      <p:pic>
        <p:nvPicPr>
          <p:cNvPr id="30" name="Graphic 29" descr="Marker">
            <a:extLst>
              <a:ext uri="{FF2B5EF4-FFF2-40B4-BE49-F238E27FC236}">
                <a16:creationId xmlns:a16="http://schemas.microsoft.com/office/drawing/2014/main" id="{FDE9B4C5-721A-4D88-8CFD-02B0741552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8118" y="4822409"/>
            <a:ext cx="427892" cy="427892"/>
          </a:xfrm>
          <a:prstGeom prst="rect">
            <a:avLst/>
          </a:prstGeom>
        </p:spPr>
      </p:pic>
      <p:pic>
        <p:nvPicPr>
          <p:cNvPr id="31" name="Graphic 30" descr="Tools">
            <a:extLst>
              <a:ext uri="{FF2B5EF4-FFF2-40B4-BE49-F238E27FC236}">
                <a16:creationId xmlns:a16="http://schemas.microsoft.com/office/drawing/2014/main" id="{F4B2CBFA-EC06-4E3E-8010-9726DFA08F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32631" y="4201024"/>
            <a:ext cx="338867" cy="338867"/>
          </a:xfrm>
          <a:prstGeom prst="rect">
            <a:avLst/>
          </a:prstGeom>
        </p:spPr>
      </p:pic>
      <p:pic>
        <p:nvPicPr>
          <p:cNvPr id="1026" name="Picture 2" descr="https://avatars1.githubusercontent.com/u/11429922?s=460&amp;v=4">
            <a:extLst>
              <a:ext uri="{FF2B5EF4-FFF2-40B4-BE49-F238E27FC236}">
                <a16:creationId xmlns:a16="http://schemas.microsoft.com/office/drawing/2014/main" id="{7B6749D9-DEBE-4CB4-BFEA-EFAB5091C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015" y="679301"/>
            <a:ext cx="2186353" cy="21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253306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E472-42AD-D346-AA91-D60CA5CC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Some explanations here</a:t>
            </a:r>
          </a:p>
        </p:txBody>
      </p:sp>
    </p:spTree>
    <p:extLst>
      <p:ext uri="{BB962C8B-B14F-4D97-AF65-F5344CB8AC3E}">
        <p14:creationId xmlns:p14="http://schemas.microsoft.com/office/powerpoint/2010/main" val="166608452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79117"/>
            <a:ext cx="4527741" cy="1486625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dirty="0"/>
              <a:t>Marine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85731-363E-48C9-B298-D7850CD2F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" y="1483980"/>
            <a:ext cx="5199589" cy="335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12924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lit up city at night&#10;&#10;Description automatically generated">
            <a:extLst>
              <a:ext uri="{FF2B5EF4-FFF2-40B4-BE49-F238E27FC236}">
                <a16:creationId xmlns:a16="http://schemas.microsoft.com/office/drawing/2014/main" id="{04AB9906-2A1E-0A49-8557-1B44A5B2A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254"/>
            <a:ext cx="12177439" cy="657129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0C7040-309C-064E-B9C7-3F37AD076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374" y="2704422"/>
            <a:ext cx="5842000" cy="1968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29176E-4F1E-4647-82B7-8949C6BE5366}"/>
              </a:ext>
            </a:extLst>
          </p:cNvPr>
          <p:cNvSpPr txBox="1"/>
          <p:nvPr/>
        </p:nvSpPr>
        <p:spPr>
          <a:xfrm>
            <a:off x="4618893" y="2443367"/>
            <a:ext cx="562708" cy="281354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000" b="1" dirty="0">
                <a:solidFill>
                  <a:srgbClr val="FFC000"/>
                </a:solidFill>
              </a:rPr>
              <a:t>100</a:t>
            </a:r>
            <a:endParaRPr lang="en-US" sz="2000" b="1" dirty="0">
              <a:solidFill>
                <a:srgbClr val="FFC000"/>
              </a:solidFill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C24A53-12F5-2344-B878-8563BFE777A4}"/>
              </a:ext>
            </a:extLst>
          </p:cNvPr>
          <p:cNvSpPr txBox="1"/>
          <p:nvPr/>
        </p:nvSpPr>
        <p:spPr>
          <a:xfrm>
            <a:off x="4618893" y="1049216"/>
            <a:ext cx="562708" cy="281354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000" b="1" dirty="0">
                <a:solidFill>
                  <a:srgbClr val="FFC000"/>
                </a:solidFill>
              </a:rPr>
              <a:t>0</a:t>
            </a:r>
            <a:endParaRPr lang="en-US" sz="2000" b="1" dirty="0">
              <a:solidFill>
                <a:srgbClr val="FFC00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70569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ene, indoor, room&#10;&#10;Description automatically generated">
            <a:extLst>
              <a:ext uri="{FF2B5EF4-FFF2-40B4-BE49-F238E27FC236}">
                <a16:creationId xmlns:a16="http://schemas.microsoft.com/office/drawing/2014/main" id="{FE1E349D-6CC2-CB4D-B5D0-4175E05CB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424"/>
            <a:ext cx="12192000" cy="6461151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0C7040-309C-064E-B9C7-3F37AD076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374" y="876599"/>
            <a:ext cx="5842000" cy="19685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0A3E9F-EA40-9D48-A86F-D64F0FFA4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771" y="3703082"/>
            <a:ext cx="8578603" cy="273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1349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79117"/>
            <a:ext cx="4527741" cy="1486625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dirty="0"/>
              <a:t>Documentation samples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2CC23-7734-4671-98B5-58999A3B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38" y="547688"/>
            <a:ext cx="3617103" cy="1609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D5717A-0D7F-4052-8EF6-10C8E1F4D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38" y="2523095"/>
            <a:ext cx="3620218" cy="1685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17CABD-EF5D-4F87-8129-122B6A7EE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38" y="4527146"/>
            <a:ext cx="3617103" cy="191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79149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816D36A7-CCEB-4C7C-84E5-54DAA890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More resources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051C4FA-B3EB-4494-A26E-75F3DC57CB7D}"/>
              </a:ext>
            </a:extLst>
          </p:cNvPr>
          <p:cNvSpPr txBox="1">
            <a:spLocks/>
          </p:cNvSpPr>
          <p:nvPr/>
        </p:nvSpPr>
        <p:spPr>
          <a:xfrm>
            <a:off x="826477" y="1244575"/>
            <a:ext cx="9595338" cy="522656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ArcGIS API for JavaScript SDK samples: </a:t>
            </a:r>
          </a:p>
          <a:p>
            <a:pPr marL="0" indent="0">
              <a:buNone/>
            </a:pPr>
            <a:r>
              <a:rPr lang="en-US" sz="2400" b="0" dirty="0">
                <a:hlinkClick r:id="rId3"/>
              </a:rPr>
              <a:t>https://developers.arcgis.com/javascript/latest/sample-code/index.html?search=webstyle</a:t>
            </a:r>
            <a:r>
              <a:rPr lang="en-US" sz="2400" b="0" dirty="0"/>
              <a:t> </a:t>
            </a:r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/>
              <a:t>Making the leap to 3D - </a:t>
            </a:r>
            <a:r>
              <a:rPr lang="en-US" sz="2400" b="0" dirty="0">
                <a:hlinkClick r:id="rId4"/>
              </a:rPr>
              <a:t>http://www.esri.com/esri-news/arcuser/fall-2017/making-the-leap-to-web-3d</a:t>
            </a:r>
            <a:r>
              <a:rPr lang="en-US" sz="2400" b="0" dirty="0"/>
              <a:t> (</a:t>
            </a:r>
            <a:r>
              <a:rPr lang="en-US" sz="2400" b="0" dirty="0" err="1"/>
              <a:t>ArcUser</a:t>
            </a:r>
            <a:r>
              <a:rPr lang="en-US" sz="2400" b="0" dirty="0"/>
              <a:t> article)</a:t>
            </a:r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/>
              <a:t>Visualize large feature datasets in 3D with ArcGIS API for JavaScript - </a:t>
            </a:r>
            <a:r>
              <a:rPr lang="en-US" sz="2400" b="0" dirty="0">
                <a:hlinkClick r:id="rId5"/>
              </a:rPr>
              <a:t>https://www.esri.com/arcgis-blog/products/js-api-arcgis/3d-gis/visualize-large-feature-datasets-in-3d-with-arcgis-api-for-javascript/</a:t>
            </a:r>
            <a:endParaRPr lang="en-US" sz="2400" b="0" dirty="0"/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037933108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0E9EE0A-528F-B14E-AE3A-03C3BB6F16F7}"/>
              </a:ext>
            </a:extLst>
          </p:cNvPr>
          <p:cNvGrpSpPr/>
          <p:nvPr/>
        </p:nvGrpSpPr>
        <p:grpSpPr>
          <a:xfrm>
            <a:off x="0" y="-21946"/>
            <a:ext cx="12199427" cy="7308317"/>
            <a:chOff x="0" y="-21946"/>
            <a:chExt cx="12199427" cy="7308317"/>
          </a:xfrm>
        </p:grpSpPr>
        <p:sp>
          <p:nvSpPr>
            <p:cNvPr id="39" name="shading (lower right)">
              <a:extLst>
                <a:ext uri="{FF2B5EF4-FFF2-40B4-BE49-F238E27FC236}">
                  <a16:creationId xmlns:a16="http://schemas.microsoft.com/office/drawing/2014/main" id="{5AA558EA-9057-F549-BC2D-791B486708B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03FB463-A5F7-494F-B656-140E92B80412}"/>
                </a:ext>
              </a:extLst>
            </p:cNvPr>
            <p:cNvSpPr/>
            <p:nvPr/>
          </p:nvSpPr>
          <p:spPr bwMode="auto">
            <a:xfrm>
              <a:off x="0" y="1303020"/>
              <a:ext cx="12192000" cy="50292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alpha val="40000"/>
                  </a:schemeClr>
                </a:gs>
                <a:gs pos="100000">
                  <a:schemeClr val="accent5">
                    <a:lumMod val="60000"/>
                    <a:lumOff val="40000"/>
                    <a:alpha val="24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21EFC16-B263-284A-AD49-57A695009482}"/>
                </a:ext>
              </a:extLst>
            </p:cNvPr>
            <p:cNvGrpSpPr/>
            <p:nvPr/>
          </p:nvGrpSpPr>
          <p:grpSpPr>
            <a:xfrm>
              <a:off x="7702" y="762784"/>
              <a:ext cx="2128248" cy="6523587"/>
              <a:chOff x="7702" y="762784"/>
              <a:chExt cx="2128248" cy="6523587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84E99C5-C4CA-174B-98D1-E18F74F06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28738" t="-6533"/>
              <a:stretch/>
            </p:blipFill>
            <p:spPr>
              <a:xfrm rot="5400000">
                <a:off x="-2026217" y="2796703"/>
                <a:ext cx="6135449" cy="2067611"/>
              </a:xfrm>
              <a:prstGeom prst="rect">
                <a:avLst/>
              </a:prstGeom>
            </p:spPr>
          </p:pic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EBC279F3-3422-754D-B2C5-69BB28B3B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3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903" y="6561824"/>
                <a:ext cx="170047" cy="18288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1F7882A-CB9A-A84B-BEF5-2ABB9E57A4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542789" y="6345121"/>
                <a:ext cx="395441" cy="38817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E8A51C69-F3BA-794B-8E58-5185F27EDE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7121"/>
              <a:stretch/>
            </p:blipFill>
            <p:spPr>
              <a:xfrm>
                <a:off x="275386" y="6129513"/>
                <a:ext cx="526893" cy="55166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C72C10F-2551-E049-9BDE-A040686168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43697" y="6305644"/>
                <a:ext cx="944425" cy="980727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6F6F0A1-EA69-564F-9C24-3A98B830AAC4}"/>
                </a:ext>
              </a:extLst>
            </p:cNvPr>
            <p:cNvGrpSpPr/>
            <p:nvPr/>
          </p:nvGrpSpPr>
          <p:grpSpPr>
            <a:xfrm>
              <a:off x="10651849" y="-21946"/>
              <a:ext cx="1540150" cy="1263387"/>
              <a:chOff x="10651849" y="-21946"/>
              <a:chExt cx="1540150" cy="1263387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CDE0CE07-03A0-6B4D-AD47-094049F0C266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9"/>
                <a:chOff x="9321216" y="1285432"/>
                <a:chExt cx="320420" cy="304069"/>
              </a:xfrm>
            </p:grpSpPr>
            <p:pic>
              <p:nvPicPr>
                <p:cNvPr id="128" name="Picture 127">
                  <a:extLst>
                    <a:ext uri="{FF2B5EF4-FFF2-40B4-BE49-F238E27FC236}">
                      <a16:creationId xmlns:a16="http://schemas.microsoft.com/office/drawing/2014/main" id="{97AF88CB-D99D-CA40-BDDB-B7546AAA7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129" name="Picture 128">
                  <a:extLst>
                    <a:ext uri="{FF2B5EF4-FFF2-40B4-BE49-F238E27FC236}">
                      <a16:creationId xmlns:a16="http://schemas.microsoft.com/office/drawing/2014/main" id="{774DE909-6FDC-404D-B8EE-C05E7A63F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51E7679A-3AB1-F14F-94FA-687E038DDC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>
                <a:off x="10790230" y="-160327"/>
                <a:ext cx="1263387" cy="1540150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9BB97B-528A-1A45-9063-15969543D63B}"/>
              </a:ext>
            </a:extLst>
          </p:cNvPr>
          <p:cNvGrpSpPr/>
          <p:nvPr/>
        </p:nvGrpSpPr>
        <p:grpSpPr>
          <a:xfrm>
            <a:off x="1024306" y="1737366"/>
            <a:ext cx="10148936" cy="4013485"/>
            <a:chOff x="1024306" y="1737366"/>
            <a:chExt cx="10148936" cy="401348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367C060-280D-D54D-A09D-519CB5723FFD}"/>
                </a:ext>
              </a:extLst>
            </p:cNvPr>
            <p:cNvSpPr txBox="1"/>
            <p:nvPr/>
          </p:nvSpPr>
          <p:spPr>
            <a:xfrm>
              <a:off x="1038212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</a:t>
              </a:r>
              <a:r>
                <a:rPr lang="en-US" sz="1400" dirty="0" err="1"/>
                <a:t>Esri</a:t>
              </a:r>
              <a:r>
                <a:rPr lang="en-US" sz="1400" dirty="0"/>
                <a:t> Events app and find your event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02EE42-F3DA-9244-AE43-256FE4B97A17}"/>
                </a:ext>
              </a:extLst>
            </p:cNvPr>
            <p:cNvSpPr txBox="1"/>
            <p:nvPr/>
          </p:nvSpPr>
          <p:spPr>
            <a:xfrm>
              <a:off x="3129685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DEBD7"/>
                  </a:solidFill>
                </a:rPr>
                <a:t>Select the session you attended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47AE82-05FE-824A-AD18-F79E6CF275EE}"/>
                </a:ext>
              </a:extLst>
            </p:cNvPr>
            <p:cNvSpPr txBox="1"/>
            <p:nvPr/>
          </p:nvSpPr>
          <p:spPr>
            <a:xfrm>
              <a:off x="5221158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C48D56-CF9D-154C-B45F-4F46C90CF954}"/>
                </a:ext>
              </a:extLst>
            </p:cNvPr>
            <p:cNvSpPr txBox="1"/>
            <p:nvPr/>
          </p:nvSpPr>
          <p:spPr>
            <a:xfrm>
              <a:off x="7312631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DEBD7"/>
                  </a:solidFill>
                </a:rPr>
                <a:t>Log in to access the survey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61A51AF-45C2-9C41-B68E-C7BEB9BBA1C8}"/>
                </a:ext>
              </a:extLst>
            </p:cNvPr>
            <p:cNvSpPr txBox="1"/>
            <p:nvPr/>
          </p:nvSpPr>
          <p:spPr>
            <a:xfrm>
              <a:off x="9404105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Complete the survey and select “Submit”</a:t>
              </a:r>
            </a:p>
          </p:txBody>
        </p:sp>
        <p:pic>
          <p:nvPicPr>
            <p:cNvPr id="74" name="Picture 7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CC9B0EA-0970-0E41-B196-C6C30E8CC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97021" y="2712325"/>
              <a:ext cx="1607862" cy="2888675"/>
            </a:xfrm>
            <a:prstGeom prst="rect">
              <a:avLst/>
            </a:prstGeom>
          </p:spPr>
        </p:pic>
        <p:pic>
          <p:nvPicPr>
            <p:cNvPr id="75" name="Picture 8">
              <a:extLst>
                <a:ext uri="{FF2B5EF4-FFF2-40B4-BE49-F238E27FC236}">
                  <a16:creationId xmlns:a16="http://schemas.microsoft.com/office/drawing/2014/main" id="{205C4380-068A-0943-AF55-D72EA8A2B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125273" y="2557999"/>
              <a:ext cx="1745068" cy="3192852"/>
            </a:xfrm>
            <a:prstGeom prst="rect">
              <a:avLst/>
            </a:prstGeom>
          </p:spPr>
        </p:pic>
        <p:pic>
          <p:nvPicPr>
            <p:cNvPr id="76" name="Picture 75" descr="A screenshot of a video game&#10;&#10;Description generated with high confidence">
              <a:extLst>
                <a:ext uri="{FF2B5EF4-FFF2-40B4-BE49-F238E27FC236}">
                  <a16:creationId xmlns:a16="http://schemas.microsoft.com/office/drawing/2014/main" id="{7321D3CA-13CB-064B-BA21-E72894A9B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6373" y="2712325"/>
              <a:ext cx="1623082" cy="2887061"/>
            </a:xfrm>
            <a:prstGeom prst="rect">
              <a:avLst/>
            </a:prstGeom>
          </p:spPr>
        </p:pic>
        <p:pic>
          <p:nvPicPr>
            <p:cNvPr id="77" name="Picture 8">
              <a:extLst>
                <a:ext uri="{FF2B5EF4-FFF2-40B4-BE49-F238E27FC236}">
                  <a16:creationId xmlns:a16="http://schemas.microsoft.com/office/drawing/2014/main" id="{7B94612E-452E-EF48-A60E-509955C59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24306" y="2557999"/>
              <a:ext cx="1745068" cy="3192852"/>
            </a:xfrm>
            <a:prstGeom prst="rect">
              <a:avLst/>
            </a:prstGeom>
          </p:spPr>
        </p:pic>
        <p:pic>
          <p:nvPicPr>
            <p:cNvPr id="78" name="Picture 77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831A997-D87D-894D-BBD1-731C7FCE8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97892" y="2712325"/>
              <a:ext cx="1624468" cy="2889504"/>
            </a:xfrm>
            <a:prstGeom prst="rect">
              <a:avLst/>
            </a:prstGeom>
          </p:spPr>
        </p:pic>
        <p:pic>
          <p:nvPicPr>
            <p:cNvPr id="79" name="Picture 8">
              <a:extLst>
                <a:ext uri="{FF2B5EF4-FFF2-40B4-BE49-F238E27FC236}">
                  <a16:creationId xmlns:a16="http://schemas.microsoft.com/office/drawing/2014/main" id="{1C21B2DE-D037-A44A-8093-D3869CD24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327207" y="2557999"/>
              <a:ext cx="1745068" cy="3192852"/>
            </a:xfrm>
            <a:prstGeom prst="rect">
              <a:avLst/>
            </a:prstGeom>
          </p:spPr>
        </p:pic>
        <p:pic>
          <p:nvPicPr>
            <p:cNvPr id="80" name="Picture 79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2549238C-36D6-2344-98BE-F66980DDB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95215" y="2712325"/>
              <a:ext cx="1615456" cy="2889504"/>
            </a:xfrm>
            <a:prstGeom prst="rect">
              <a:avLst/>
            </a:prstGeom>
          </p:spPr>
        </p:pic>
        <p:pic>
          <p:nvPicPr>
            <p:cNvPr id="81" name="Picture 8">
              <a:extLst>
                <a:ext uri="{FF2B5EF4-FFF2-40B4-BE49-F238E27FC236}">
                  <a16:creationId xmlns:a16="http://schemas.microsoft.com/office/drawing/2014/main" id="{F5BB8ABF-EA5E-C84E-A378-9DF767917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428174" y="2557999"/>
              <a:ext cx="1745068" cy="3192852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CDF4034-1245-4A48-9B0A-D3394AF73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2508" y="2731626"/>
              <a:ext cx="1618488" cy="2878751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CFF3A04-23D8-F34C-85D7-54D092D8EC80}"/>
                </a:ext>
              </a:extLst>
            </p:cNvPr>
            <p:cNvSpPr/>
            <p:nvPr/>
          </p:nvSpPr>
          <p:spPr bwMode="auto">
            <a:xfrm>
              <a:off x="5292508" y="2713363"/>
              <a:ext cx="1618488" cy="97438"/>
            </a:xfrm>
            <a:prstGeom prst="rect">
              <a:avLst/>
            </a:prstGeom>
            <a:solidFill>
              <a:srgbClr val="23232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5" name="Picture 8">
              <a:extLst>
                <a:ext uri="{FF2B5EF4-FFF2-40B4-BE49-F238E27FC236}">
                  <a16:creationId xmlns:a16="http://schemas.microsoft.com/office/drawing/2014/main" id="{47D3E2CE-CC69-8E48-A1B2-C02F1324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226240" y="2557999"/>
              <a:ext cx="1745068" cy="3192852"/>
            </a:xfrm>
            <a:prstGeom prst="rect">
              <a:avLst/>
            </a:prstGeom>
          </p:spPr>
        </p:pic>
        <p:sp>
          <p:nvSpPr>
            <p:cNvPr id="86" name="Right Arrow 38">
              <a:extLst>
                <a:ext uri="{FF2B5EF4-FFF2-40B4-BE49-F238E27FC236}">
                  <a16:creationId xmlns:a16="http://schemas.microsoft.com/office/drawing/2014/main" id="{A5BE9685-CE12-A243-BD6C-67DE64140D0C}"/>
                </a:ext>
              </a:extLst>
            </p:cNvPr>
            <p:cNvSpPr/>
            <p:nvPr/>
          </p:nvSpPr>
          <p:spPr bwMode="auto">
            <a:xfrm>
              <a:off x="2412242" y="3761108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7" name="Right Arrow 38">
              <a:extLst>
                <a:ext uri="{FF2B5EF4-FFF2-40B4-BE49-F238E27FC236}">
                  <a16:creationId xmlns:a16="http://schemas.microsoft.com/office/drawing/2014/main" id="{730E121B-1307-F049-98D2-E1CBBB60111E}"/>
                </a:ext>
              </a:extLst>
            </p:cNvPr>
            <p:cNvSpPr/>
            <p:nvPr/>
          </p:nvSpPr>
          <p:spPr bwMode="auto">
            <a:xfrm>
              <a:off x="4526937" y="4668735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8" name="Right Arrow 38">
              <a:extLst>
                <a:ext uri="{FF2B5EF4-FFF2-40B4-BE49-F238E27FC236}">
                  <a16:creationId xmlns:a16="http://schemas.microsoft.com/office/drawing/2014/main" id="{FF58E769-39CE-1943-A0E0-C47D28377DF8}"/>
                </a:ext>
              </a:extLst>
            </p:cNvPr>
            <p:cNvSpPr/>
            <p:nvPr/>
          </p:nvSpPr>
          <p:spPr bwMode="auto">
            <a:xfrm>
              <a:off x="6676554" y="4668735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9" name="Right Arrow 38">
              <a:extLst>
                <a:ext uri="{FF2B5EF4-FFF2-40B4-BE49-F238E27FC236}">
                  <a16:creationId xmlns:a16="http://schemas.microsoft.com/office/drawing/2014/main" id="{B01D65F0-903F-5E40-B793-64744B8EBE3E}"/>
                </a:ext>
              </a:extLst>
            </p:cNvPr>
            <p:cNvSpPr/>
            <p:nvPr/>
          </p:nvSpPr>
          <p:spPr bwMode="auto">
            <a:xfrm>
              <a:off x="8763307" y="4662284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94A8BE4-20FD-4CFD-8B79-24376A082644}"/>
              </a:ext>
            </a:extLst>
          </p:cNvPr>
          <p:cNvSpPr/>
          <p:nvPr/>
        </p:nvSpPr>
        <p:spPr>
          <a:xfrm>
            <a:off x="1875207" y="411552"/>
            <a:ext cx="8338821" cy="615553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400" dirty="0">
                <a:latin typeface="+mj-lt"/>
                <a:ea typeface="+mj-ea"/>
                <a:cs typeface="Arial"/>
              </a:rPr>
              <a:t>Please Share Your Feedback in the App</a:t>
            </a:r>
          </a:p>
        </p:txBody>
      </p:sp>
    </p:spTree>
    <p:extLst>
      <p:ext uri="{BB962C8B-B14F-4D97-AF65-F5344CB8AC3E}">
        <p14:creationId xmlns:p14="http://schemas.microsoft.com/office/powerpoint/2010/main" val="310142552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78A5033-F735-5A47-8683-CC871655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116756"/>
            <a:ext cx="10826496" cy="615553"/>
          </a:xfrm>
        </p:spPr>
        <p:txBody>
          <a:bodyPr/>
          <a:lstStyle/>
          <a:p>
            <a:r>
              <a:rPr lang="en-US" sz="4000" b="0" dirty="0"/>
              <a:t>You will learn…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747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ding (lower right)">
            <a:extLst>
              <a:ext uri="{FF2B5EF4-FFF2-40B4-BE49-F238E27FC236}">
                <a16:creationId xmlns:a16="http://schemas.microsoft.com/office/drawing/2014/main" id="{024529FC-E59E-4CAB-8C0C-41E2B3DB0B7E}"/>
              </a:ext>
            </a:extLst>
          </p:cNvPr>
          <p:cNvSpPr/>
          <p:nvPr/>
        </p:nvSpPr>
        <p:spPr bwMode="auto">
          <a:xfrm>
            <a:off x="-43251" y="1734582"/>
            <a:ext cx="12235251" cy="5123418"/>
          </a:xfrm>
          <a:prstGeom prst="rect">
            <a:avLst/>
          </a:prstGeom>
          <a:gradFill flip="none" rotWithShape="1">
            <a:gsLst>
              <a:gs pos="43000">
                <a:srgbClr val="0D134A">
                  <a:alpha val="9000"/>
                </a:srgbClr>
              </a:gs>
              <a:gs pos="55000">
                <a:srgbClr val="0D134A">
                  <a:alpha val="0"/>
                </a:srgbClr>
              </a:gs>
              <a:gs pos="18000">
                <a:srgbClr val="0D134A">
                  <a:alpha val="46000"/>
                </a:srgbClr>
              </a:gs>
              <a:gs pos="0">
                <a:srgbClr val="0D134A"/>
              </a:gs>
            </a:gsLst>
            <a:lin ang="150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27" name="Title 6">
            <a:extLst>
              <a:ext uri="{FF2B5EF4-FFF2-40B4-BE49-F238E27FC236}">
                <a16:creationId xmlns:a16="http://schemas.microsoft.com/office/drawing/2014/main" id="{A15ACBFD-A47E-422D-A04E-D5C6E1C7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how to create city visualizations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13AE24A9-0F18-4A11-BD25-D889F630B8ED}"/>
              </a:ext>
            </a:extLst>
          </p:cNvPr>
          <p:cNvSpPr txBox="1">
            <a:spLocks/>
          </p:cNvSpPr>
          <p:nvPr/>
        </p:nvSpPr>
        <p:spPr>
          <a:xfrm>
            <a:off x="956826" y="5927004"/>
            <a:ext cx="10826496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b="0" dirty="0"/>
              <a:t>using polygon extrusion and web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B1E41-8723-4664-A3C9-93E8C04A6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043" y="1827381"/>
            <a:ext cx="4506327" cy="338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7214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27" name="Title 6">
            <a:extLst>
              <a:ext uri="{FF2B5EF4-FFF2-40B4-BE49-F238E27FC236}">
                <a16:creationId xmlns:a16="http://schemas.microsoft.com/office/drawing/2014/main" id="{A15ACBFD-A47E-422D-A04E-D5C6E1C7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how to create a 3D train station plan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13AE24A9-0F18-4A11-BD25-D889F630B8ED}"/>
              </a:ext>
            </a:extLst>
          </p:cNvPr>
          <p:cNvSpPr txBox="1">
            <a:spLocks/>
          </p:cNvSpPr>
          <p:nvPr/>
        </p:nvSpPr>
        <p:spPr>
          <a:xfrm>
            <a:off x="956826" y="5927004"/>
            <a:ext cx="10826496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b="0" dirty="0"/>
              <a:t>using elevation derived from attributes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92CB4-F20A-D242-996C-16FAA488E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767" y="1497478"/>
            <a:ext cx="8196465" cy="39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84071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27" name="Title 6">
            <a:extLst>
              <a:ext uri="{FF2B5EF4-FFF2-40B4-BE49-F238E27FC236}">
                <a16:creationId xmlns:a16="http://schemas.microsoft.com/office/drawing/2014/main" id="{A15ACBFD-A47E-422D-A04E-D5C6E1C7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how to create a globe of earthquakes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13AE24A9-0F18-4A11-BD25-D889F630B8ED}"/>
              </a:ext>
            </a:extLst>
          </p:cNvPr>
          <p:cNvSpPr txBox="1">
            <a:spLocks/>
          </p:cNvSpPr>
          <p:nvPr/>
        </p:nvSpPr>
        <p:spPr>
          <a:xfrm>
            <a:off x="956826" y="5927004"/>
            <a:ext cx="10826496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b="0" dirty="0"/>
              <a:t>using depth derived from attributes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A6EC5E-E1C6-A34C-A716-36E26CEB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091" y="1103301"/>
            <a:ext cx="6474691" cy="466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4876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27" name="Title 6">
            <a:extLst>
              <a:ext uri="{FF2B5EF4-FFF2-40B4-BE49-F238E27FC236}">
                <a16:creationId xmlns:a16="http://schemas.microsoft.com/office/drawing/2014/main" id="{A15ACBFD-A47E-422D-A04E-D5C6E1C7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how to create a ski resort map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13AE24A9-0F18-4A11-BD25-D889F630B8ED}"/>
              </a:ext>
            </a:extLst>
          </p:cNvPr>
          <p:cNvSpPr txBox="1">
            <a:spLocks/>
          </p:cNvSpPr>
          <p:nvPr/>
        </p:nvSpPr>
        <p:spPr>
          <a:xfrm>
            <a:off x="762863" y="5842485"/>
            <a:ext cx="10826496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b="0" dirty="0"/>
              <a:t>by deriving height from </a:t>
            </a:r>
            <a:r>
              <a:rPr lang="en-US" sz="4000" b="0" dirty="0" err="1"/>
              <a:t>Esri’s</a:t>
            </a:r>
            <a:r>
              <a:rPr lang="en-US" sz="4000" b="0" dirty="0"/>
              <a:t> elevation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5525D-E7AB-A540-B19A-91F9416EF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470" y="1334779"/>
            <a:ext cx="6191059" cy="43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6971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8A42EE-5ED4-42F4-A065-D5CD76812EA3}"/>
              </a:ext>
            </a:extLst>
          </p:cNvPr>
          <p:cNvSpPr/>
          <p:nvPr/>
        </p:nvSpPr>
        <p:spPr bwMode="auto">
          <a:xfrm>
            <a:off x="1383831" y="3959890"/>
            <a:ext cx="1800000" cy="337568"/>
          </a:xfrm>
          <a:prstGeom prst="rect">
            <a:avLst/>
          </a:prstGeom>
          <a:solidFill>
            <a:schemeClr val="tx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10 min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6C80BB-87F2-4631-91DB-B46D846881C5}"/>
              </a:ext>
            </a:extLst>
          </p:cNvPr>
          <p:cNvSpPr/>
          <p:nvPr/>
        </p:nvSpPr>
        <p:spPr bwMode="auto">
          <a:xfrm>
            <a:off x="7260996" y="3962399"/>
            <a:ext cx="1800000" cy="338328"/>
          </a:xfrm>
          <a:prstGeom prst="rect">
            <a:avLst/>
          </a:prstGeom>
          <a:solidFill>
            <a:schemeClr val="tx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10 min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4A7B63A1-E2D0-4B36-96F4-AFD6F29F80CA}"/>
              </a:ext>
            </a:extLst>
          </p:cNvPr>
          <p:cNvSpPr txBox="1">
            <a:spLocks/>
          </p:cNvSpPr>
          <p:nvPr/>
        </p:nvSpPr>
        <p:spPr>
          <a:xfrm>
            <a:off x="2825999" y="5257132"/>
            <a:ext cx="2833774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Train station plan</a:t>
            </a:r>
            <a:endParaRPr lang="en-US" b="0" dirty="0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137DCCA2-68E0-45FC-A456-99104B3A7317}"/>
              </a:ext>
            </a:extLst>
          </p:cNvPr>
          <p:cNvSpPr txBox="1">
            <a:spLocks/>
          </p:cNvSpPr>
          <p:nvPr/>
        </p:nvSpPr>
        <p:spPr>
          <a:xfrm>
            <a:off x="4693378" y="2536799"/>
            <a:ext cx="2891714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Earthquake globe</a:t>
            </a: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EEEAE261-5AD1-48DB-940C-3D0020F6D968}"/>
              </a:ext>
            </a:extLst>
          </p:cNvPr>
          <p:cNvSpPr txBox="1">
            <a:spLocks/>
          </p:cNvSpPr>
          <p:nvPr/>
        </p:nvSpPr>
        <p:spPr>
          <a:xfrm>
            <a:off x="601637" y="2581445"/>
            <a:ext cx="3395380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City visualizations</a:t>
            </a:r>
            <a:endParaRPr lang="en-US" b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8B1799-529E-4165-AC4A-15D15090C94A}"/>
              </a:ext>
            </a:extLst>
          </p:cNvPr>
          <p:cNvCxnSpPr>
            <a:cxnSpLocks/>
          </p:cNvCxnSpPr>
          <p:nvPr/>
        </p:nvCxnSpPr>
        <p:spPr bwMode="auto">
          <a:xfrm>
            <a:off x="2299327" y="3124199"/>
            <a:ext cx="0" cy="83820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0513BC-C8BD-4489-9DA3-309A0A9148D0}"/>
              </a:ext>
            </a:extLst>
          </p:cNvPr>
          <p:cNvCxnSpPr>
            <a:cxnSpLocks/>
          </p:cNvCxnSpPr>
          <p:nvPr/>
        </p:nvCxnSpPr>
        <p:spPr bwMode="auto">
          <a:xfrm flipH="1">
            <a:off x="792989" y="3124199"/>
            <a:ext cx="3012676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202740-2003-4B4B-8083-EFF431FFE1CF}"/>
              </a:ext>
            </a:extLst>
          </p:cNvPr>
          <p:cNvCxnSpPr>
            <a:cxnSpLocks/>
          </p:cNvCxnSpPr>
          <p:nvPr/>
        </p:nvCxnSpPr>
        <p:spPr bwMode="auto">
          <a:xfrm flipH="1">
            <a:off x="2836415" y="5141816"/>
            <a:ext cx="2812943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C4F2C28-A67F-417C-B282-9578821F8AAE}"/>
              </a:ext>
            </a:extLst>
          </p:cNvPr>
          <p:cNvCxnSpPr>
            <a:cxnSpLocks/>
          </p:cNvCxnSpPr>
          <p:nvPr/>
        </p:nvCxnSpPr>
        <p:spPr bwMode="auto">
          <a:xfrm>
            <a:off x="6139235" y="3121310"/>
            <a:ext cx="0" cy="83334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160E2E-989D-450E-9499-2C10102834C9}"/>
              </a:ext>
            </a:extLst>
          </p:cNvPr>
          <p:cNvCxnSpPr>
            <a:cxnSpLocks/>
          </p:cNvCxnSpPr>
          <p:nvPr/>
        </p:nvCxnSpPr>
        <p:spPr bwMode="auto">
          <a:xfrm flipH="1">
            <a:off x="4693378" y="3124199"/>
            <a:ext cx="2891714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3B45CCE-74EF-4F26-9664-6797CF2EF636}"/>
              </a:ext>
            </a:extLst>
          </p:cNvPr>
          <p:cNvSpPr/>
          <p:nvPr/>
        </p:nvSpPr>
        <p:spPr bwMode="auto">
          <a:xfrm>
            <a:off x="3342886" y="3959890"/>
            <a:ext cx="1800000" cy="337568"/>
          </a:xfrm>
          <a:prstGeom prst="rect">
            <a:avLst/>
          </a:prstGeom>
          <a:solidFill>
            <a:schemeClr val="tx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10 min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4F7D7D-3C79-0549-8801-3C927D097B57}"/>
              </a:ext>
            </a:extLst>
          </p:cNvPr>
          <p:cNvCxnSpPr>
            <a:cxnSpLocks/>
          </p:cNvCxnSpPr>
          <p:nvPr/>
        </p:nvCxnSpPr>
        <p:spPr bwMode="auto">
          <a:xfrm>
            <a:off x="4242886" y="4297458"/>
            <a:ext cx="0" cy="83820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16BEF33-352E-164E-B9AF-17F4B2A8018D}"/>
              </a:ext>
            </a:extLst>
          </p:cNvPr>
          <p:cNvSpPr/>
          <p:nvPr/>
        </p:nvSpPr>
        <p:spPr bwMode="auto">
          <a:xfrm>
            <a:off x="5301941" y="3959890"/>
            <a:ext cx="1800000" cy="337568"/>
          </a:xfrm>
          <a:prstGeom prst="rect">
            <a:avLst/>
          </a:prstGeom>
          <a:solidFill>
            <a:schemeClr val="tx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10 min</a:t>
            </a:r>
          </a:p>
        </p:txBody>
      </p:sp>
      <p:sp>
        <p:nvSpPr>
          <p:cNvPr id="31" name="Title 6">
            <a:extLst>
              <a:ext uri="{FF2B5EF4-FFF2-40B4-BE49-F238E27FC236}">
                <a16:creationId xmlns:a16="http://schemas.microsoft.com/office/drawing/2014/main" id="{CB7371C6-F4EA-3D4F-B301-C5670CB97426}"/>
              </a:ext>
            </a:extLst>
          </p:cNvPr>
          <p:cNvSpPr txBox="1">
            <a:spLocks/>
          </p:cNvSpPr>
          <p:nvPr/>
        </p:nvSpPr>
        <p:spPr>
          <a:xfrm>
            <a:off x="6659246" y="5257132"/>
            <a:ext cx="2833774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Ski resort map</a:t>
            </a:r>
            <a:endParaRPr lang="en-US" b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BD00A9-3591-9A4E-B24D-5CD33EEAA46A}"/>
              </a:ext>
            </a:extLst>
          </p:cNvPr>
          <p:cNvCxnSpPr>
            <a:cxnSpLocks/>
          </p:cNvCxnSpPr>
          <p:nvPr/>
        </p:nvCxnSpPr>
        <p:spPr bwMode="auto">
          <a:xfrm flipH="1">
            <a:off x="6669662" y="5141816"/>
            <a:ext cx="2812943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C9DCC4-9AD6-E147-93DF-D9A1BF642906}"/>
              </a:ext>
            </a:extLst>
          </p:cNvPr>
          <p:cNvCxnSpPr>
            <a:cxnSpLocks/>
          </p:cNvCxnSpPr>
          <p:nvPr/>
        </p:nvCxnSpPr>
        <p:spPr bwMode="auto">
          <a:xfrm>
            <a:off x="8076133" y="4297458"/>
            <a:ext cx="0" cy="83820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315D613-CBD6-714E-8B19-68957DB1D964}"/>
              </a:ext>
            </a:extLst>
          </p:cNvPr>
          <p:cNvSpPr/>
          <p:nvPr/>
        </p:nvSpPr>
        <p:spPr bwMode="auto">
          <a:xfrm>
            <a:off x="9220051" y="3962399"/>
            <a:ext cx="1800000" cy="338328"/>
          </a:xfrm>
          <a:prstGeom prst="rect">
            <a:avLst/>
          </a:prstGeom>
          <a:solidFill>
            <a:schemeClr val="tx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10 min</a:t>
            </a:r>
          </a:p>
        </p:txBody>
      </p:sp>
      <p:sp>
        <p:nvSpPr>
          <p:cNvPr id="40" name="Title 6">
            <a:extLst>
              <a:ext uri="{FF2B5EF4-FFF2-40B4-BE49-F238E27FC236}">
                <a16:creationId xmlns:a16="http://schemas.microsoft.com/office/drawing/2014/main" id="{E5769EC8-C0AC-9C44-94E1-4D94284F7968}"/>
              </a:ext>
            </a:extLst>
          </p:cNvPr>
          <p:cNvSpPr txBox="1">
            <a:spLocks/>
          </p:cNvSpPr>
          <p:nvPr/>
        </p:nvSpPr>
        <p:spPr>
          <a:xfrm>
            <a:off x="8281452" y="2227062"/>
            <a:ext cx="3395380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Other examples</a:t>
            </a:r>
          </a:p>
          <a:p>
            <a:r>
              <a:rPr lang="en-US" sz="2800" b="0" dirty="0"/>
              <a:t>and resources</a:t>
            </a:r>
            <a:endParaRPr lang="en-US" b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44600FF-3A47-C74B-A377-82502790E11B}"/>
              </a:ext>
            </a:extLst>
          </p:cNvPr>
          <p:cNvCxnSpPr>
            <a:cxnSpLocks/>
          </p:cNvCxnSpPr>
          <p:nvPr/>
        </p:nvCxnSpPr>
        <p:spPr bwMode="auto">
          <a:xfrm>
            <a:off x="10084025" y="3121310"/>
            <a:ext cx="0" cy="83820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4BD36B9-3C85-4A4E-96D2-2EEB190EE812}"/>
              </a:ext>
            </a:extLst>
          </p:cNvPr>
          <p:cNvCxnSpPr>
            <a:cxnSpLocks/>
          </p:cNvCxnSpPr>
          <p:nvPr/>
        </p:nvCxnSpPr>
        <p:spPr bwMode="auto">
          <a:xfrm flipH="1">
            <a:off x="8577687" y="3124199"/>
            <a:ext cx="3012676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223259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677108"/>
          </a:xfrm>
        </p:spPr>
        <p:txBody>
          <a:bodyPr/>
          <a:lstStyle/>
          <a:p>
            <a:r>
              <a:rPr lang="en-US" dirty="0">
                <a:solidFill>
                  <a:srgbClr val="FDEBD7"/>
                </a:solidFill>
              </a:rPr>
              <a:t>Building a city analysis app from building footprints</a:t>
            </a:r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City visualizations</a:t>
            </a:r>
          </a:p>
        </p:txBody>
      </p:sp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5B5E2679-7298-1846-BD5F-01D8EA5C9D2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40" b="4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53491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PolicyAudit" staticId="0x0101007CCB09B909685840A5AA5DC537182835|810367359" UniqueId="13da4d23-1587-4cac-9dba-a207f9b2f19e">
      <p:Name>Auditing</p:Name>
      <p:Description>Audits user actions on documents and list items to the Audit Log.</p:Description>
      <p:CustomData>
        <Audit>
          <Update/>
          <View/>
        </Audit>
      </p:CustomData>
    </p:PolicyItem>
  </p:PolicyItems>
</p:Policy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6" ma:contentTypeDescription="Create a new document." ma:contentTypeScope="" ma:versionID="74515a54bca02139da222085721357b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089ac7d328ad090443a1d2513f10f34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1:_dlc_Exem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dlc_Exempt" ma:index="10" nillable="true" ma:displayName="Exempt from Policy" ma:hidden="true" ma:internalName="_dlc_Exempt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E133DB-697E-4C10-B192-8899027B1EC6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schemas.microsoft.com/sharepoint/v3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A0C75C-AE3D-43EA-BA9C-5C1A5DFCC2E6}">
  <ds:schemaRefs>
    <ds:schemaRef ds:uri="office.server.policy"/>
  </ds:schemaRefs>
</ds:datastoreItem>
</file>

<file path=customXml/itemProps4.xml><?xml version="1.0" encoding="utf-8"?>
<ds:datastoreItem xmlns:ds="http://schemas.openxmlformats.org/officeDocument/2006/customXml" ds:itemID="{2A8FD2D2-8DD9-4C39-9506-169D3AF05D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488</Words>
  <Application>Microsoft Macintosh PowerPoint</Application>
  <PresentationFormat>Widescreen</PresentationFormat>
  <Paragraphs>114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Lucida Grande</vt:lpstr>
      <vt:lpstr>Esri_Corporate_Template-Dark</vt:lpstr>
      <vt:lpstr>Practical Guide for Building a 3D Web App from 2D Data</vt:lpstr>
      <vt:lpstr>PowerPoint Presentation</vt:lpstr>
      <vt:lpstr>You will learn…</vt:lpstr>
      <vt:lpstr>how to create city visualizations</vt:lpstr>
      <vt:lpstr>how to create a 3D train station plan</vt:lpstr>
      <vt:lpstr>how to create a globe of earthquakes</vt:lpstr>
      <vt:lpstr>how to create a ski resort map</vt:lpstr>
      <vt:lpstr>PowerPoint Presentation</vt:lpstr>
      <vt:lpstr>City visualizations</vt:lpstr>
      <vt:lpstr>Resources</vt:lpstr>
      <vt:lpstr>Building footprint extrusion</vt:lpstr>
      <vt:lpstr>Building footprint extrusion</vt:lpstr>
      <vt:lpstr>3D models – WebStyleSymbols</vt:lpstr>
      <vt:lpstr>3D models - glTF</vt:lpstr>
      <vt:lpstr>3D plan of a train station</vt:lpstr>
      <vt:lpstr>Some explanations here</vt:lpstr>
      <vt:lpstr>Earthquakes globe</vt:lpstr>
      <vt:lpstr>Some explanations here</vt:lpstr>
      <vt:lpstr>Ski resort</vt:lpstr>
      <vt:lpstr>Some explanations here</vt:lpstr>
      <vt:lpstr>Marine data analysis</vt:lpstr>
      <vt:lpstr>PowerPoint Presentation</vt:lpstr>
      <vt:lpstr>PowerPoint Presentation</vt:lpstr>
      <vt:lpstr>Documentation samples</vt:lpstr>
      <vt:lpstr>More resources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Sackowski</dc:creator>
  <cp:lastModifiedBy/>
  <cp:revision>1</cp:revision>
  <cp:lastPrinted>2019-04-30T20:56:12Z</cp:lastPrinted>
  <dcterms:created xsi:type="dcterms:W3CDTF">2019-08-28T00:58:57Z</dcterms:created>
  <dcterms:modified xsi:type="dcterms:W3CDTF">2020-03-03T17:20:16Z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